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1"/>
  </p:notesMasterIdLst>
  <p:sldIdLst>
    <p:sldId id="256" r:id="rId5"/>
    <p:sldId id="257" r:id="rId6"/>
    <p:sldId id="258" r:id="rId7"/>
    <p:sldId id="259" r:id="rId8"/>
    <p:sldId id="260" r:id="rId9"/>
    <p:sldId id="263" r:id="rId10"/>
    <p:sldId id="261" r:id="rId11"/>
    <p:sldId id="262"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5" r:id="rId71"/>
    <p:sldId id="323" r:id="rId72"/>
    <p:sldId id="324" r:id="rId73"/>
    <p:sldId id="326" r:id="rId74"/>
    <p:sldId id="327" r:id="rId75"/>
    <p:sldId id="328" r:id="rId76"/>
    <p:sldId id="329" r:id="rId77"/>
    <p:sldId id="330" r:id="rId78"/>
    <p:sldId id="331" r:id="rId79"/>
    <p:sldId id="332"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98AE17-5689-1C15-3EEE-7DC4E38C5766}" name="William Howarth" initials="WH" userId="S::william.howarth@wearefutures.com::3480d306-08e2-4f7e-9d44-0ddab81d917e" providerId="AD"/>
  <p188:author id="{6C745E2D-C1C3-24DB-4226-BE22730137EB}" name="Maia Rowe-Sampson" initials="MR" userId="S::maia.rowe-sampson@wearefutures.com::cf9de78c-375c-4275-829c-92978c9871f1" providerId="AD"/>
  <p188:author id="{C701E230-147A-ED9E-F235-4589B207D06F}" name="Catharine Slade" initials="CS" userId="S::catharine.slade@wearefutures.com::24319ff6-7904-4490-8789-9af0c8c1219e" providerId="AD"/>
  <p188:author id="{1FFAC75A-A63F-5D75-2E51-D9808E008A7D}" name="Charlotte Walker" initials="CW" userId="S::charlotte.walker@perfect-storm.co.uk::a3c2251d-15f1-491c-b2af-f314b103c47c" providerId="AD"/>
  <p188:author id="{6653C3D9-2729-01BC-CEF2-9A9FF634B109}" name="Jevon Downer" initials="" userId="S::jevon.downer@wearefutures.com::bb69ef07-3882-446b-80a6-066aab1bbef9" providerId="AD"/>
  <p188:author id="{B7D236DF-7633-6584-746F-31B45E656B12}" name="Katie Walker" initials="KW" userId="S::katie.walker@wearefutures.com::e570b89e-fa66-4adc-85ec-875e2f5666d3" providerId="AD"/>
  <p188:author id="{F4B2A3F6-FE4D-8C95-E764-3E48E8C9761F}" name="Rachel Stringfellow" initials="RS" userId="S::rachel.stringfellow@wearefutures.com::b565dd42-aaff-4cde-9957-f9cc79d073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9F7"/>
    <a:srgbClr val="100F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94658"/>
  </p:normalViewPr>
  <p:slideViewPr>
    <p:cSldViewPr snapToGrid="0">
      <p:cViewPr varScale="1">
        <p:scale>
          <a:sx n="105" d="100"/>
          <a:sy n="105" d="100"/>
        </p:scale>
        <p:origin x="5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13CFD-7D95-463E-8F86-52085ACF7756}" type="datetimeFigureOut">
              <a:rPr lang="en-GB" smtClean="0"/>
              <a:t>30/10/2025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CA7FE-FFEB-4320-88FA-8490BD606434}" type="slidenum">
              <a:rPr lang="en-GB" smtClean="0"/>
              <a:t>‹#›</a:t>
            </a:fld>
            <a:endParaRPr lang="en-GB"/>
          </a:p>
        </p:txBody>
      </p:sp>
    </p:spTree>
    <p:extLst>
      <p:ext uri="{BB962C8B-B14F-4D97-AF65-F5344CB8AC3E}">
        <p14:creationId xmlns:p14="http://schemas.microsoft.com/office/powerpoint/2010/main" val="783804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 to the 10-minute science activities and What if? questions can be found in the slide notes.</a:t>
            </a:r>
          </a:p>
          <a:p>
            <a:r>
              <a:rPr lang="en-US"/>
              <a:t>Slide notes also contain links to more resources, so that your students can dive deeper into the science they discover in the calendar.</a:t>
            </a:r>
          </a:p>
          <a:p>
            <a:endParaRPr lang="en-GB"/>
          </a:p>
        </p:txBody>
      </p:sp>
      <p:sp>
        <p:nvSpPr>
          <p:cNvPr id="4" name="Slide Number Placeholder 3"/>
          <p:cNvSpPr>
            <a:spLocks noGrp="1"/>
          </p:cNvSpPr>
          <p:nvPr>
            <p:ph type="sldNum" sz="quarter" idx="5"/>
          </p:nvPr>
        </p:nvSpPr>
        <p:spPr/>
        <p:txBody>
          <a:bodyPr/>
          <a:lstStyle/>
          <a:p>
            <a:fld id="{9E6CA7FE-FFEB-4320-88FA-8490BD606434}" type="slidenum">
              <a:rPr lang="en-GB" smtClean="0"/>
              <a:t>1</a:t>
            </a:fld>
            <a:endParaRPr lang="en-GB"/>
          </a:p>
        </p:txBody>
      </p:sp>
    </p:spTree>
    <p:extLst>
      <p:ext uri="{BB962C8B-B14F-4D97-AF65-F5344CB8AC3E}">
        <p14:creationId xmlns:p14="http://schemas.microsoft.com/office/powerpoint/2010/main" val="3014077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b="0" i="0" u="none" strike="noStrike" baseline="0">
                <a:solidFill>
                  <a:srgbClr val="110E62"/>
                </a:solidFill>
                <a:latin typeface="+mn-lt"/>
              </a:rPr>
              <a:t>Many land ma</a:t>
            </a:r>
            <a:r>
              <a:rPr lang="en-US" sz="1200">
                <a:latin typeface="+mn-lt"/>
              </a:rPr>
              <a:t>mmals are adapted for life in the cold by having with thick fur to trap air. Many marine mammals have insulating fatty layers under their skin. Birds have feathers that can be fluffed up to trap extra air for insulation. That’s why robins seem to be fatter in the winter.</a:t>
            </a:r>
          </a:p>
          <a:p>
            <a:endParaRPr lang="en-US" sz="1200">
              <a:latin typeface="+mn-lt"/>
            </a:endParaRPr>
          </a:p>
          <a:p>
            <a:r>
              <a:rPr lang="en-US" sz="1200" b="1">
                <a:latin typeface="+mn-lt"/>
              </a:rPr>
              <a:t>Answers to the ‘What if?’ question:</a:t>
            </a:r>
          </a:p>
          <a:p>
            <a:r>
              <a:rPr lang="en-US" sz="1200" b="1">
                <a:latin typeface="+mn-lt"/>
              </a:rPr>
              <a:t>Simple answers:</a:t>
            </a:r>
          </a:p>
          <a:p>
            <a:pPr marL="285750" indent="-2857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only need one coat</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b="1">
                <a:latin typeface="+mn-lt"/>
              </a:rPr>
              <a:t>More complex answers:</a:t>
            </a:r>
            <a:endParaRPr lang="en-US" sz="1200" b="1" i="0" u="none" strike="noStrike" baseline="0">
              <a:solidFill>
                <a:srgbClr val="110E62"/>
              </a:solidFill>
              <a:latin typeface="+mn-lt"/>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Houses and other buildings would not need separate insulation</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need far less fuel or electricity for heating or cooling buildings and most of the Earth’s problems with climate change would be fixed (apart from carbon emissions from transport – cars, planes and shipping)</a:t>
            </a:r>
            <a:endParaRPr lang="en-GB" sz="1200">
              <a:effectLst/>
              <a:latin typeface="+mn-lt"/>
              <a:ea typeface="Calibri" panose="020F0502020204030204" pitchFamily="34" charset="0"/>
              <a:cs typeface="Aptos" panose="020B0004020202020204" pitchFamily="34" charset="0"/>
            </a:endParaRPr>
          </a:p>
          <a:p>
            <a:pPr marL="0" indent="0">
              <a:buFont typeface="Arial" panose="020B0604020202020204" pitchFamily="34" charset="0"/>
              <a:buNone/>
            </a:pPr>
            <a:endParaRPr lang="en-US" sz="1200" b="0" i="0" u="none" strike="noStrike" baseline="0">
              <a:solidFill>
                <a:srgbClr val="110E62"/>
              </a:solidFill>
              <a:latin typeface="+mn-lt"/>
            </a:endParaRPr>
          </a:p>
          <a:p>
            <a:r>
              <a:rPr lang="en-US" sz="1200" b="1" i="0" u="none" strike="noStrike" baseline="0">
                <a:solidFill>
                  <a:srgbClr val="110E62"/>
                </a:solidFill>
                <a:latin typeface="+mn-lt"/>
              </a:rPr>
              <a:t>Dive deeper: </a:t>
            </a:r>
            <a:r>
              <a:rPr lang="en-US" sz="1200" b="0" i="0" u="none" strike="noStrike" baseline="0">
                <a:solidFill>
                  <a:srgbClr val="110E62"/>
                </a:solidFill>
                <a:latin typeface="+mn-lt"/>
              </a:rPr>
              <a:t>Learn more with these </a:t>
            </a:r>
            <a:r>
              <a:rPr lang="en-US" sz="1200" b="1" i="0" u="none" strike="noStrike" baseline="0">
                <a:solidFill>
                  <a:srgbClr val="110E62"/>
                </a:solidFill>
                <a:latin typeface="+mn-lt"/>
              </a:rPr>
              <a:t>Understanding energy transfers </a:t>
            </a:r>
            <a:r>
              <a:rPr lang="en-US" sz="1200" b="0" i="0" u="none" strike="noStrike" baseline="0">
                <a:solidFill>
                  <a:srgbClr val="110E62"/>
                </a:solidFill>
                <a:latin typeface="+mn-lt"/>
              </a:rPr>
              <a:t>resources: https://energisingfutures.co.uk/lessons/understanding-energy-transfers/</a:t>
            </a:r>
            <a:endParaRPr lang="en-GB"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27</a:t>
            </a:fld>
            <a:endParaRPr lang="en-GB"/>
          </a:p>
        </p:txBody>
      </p:sp>
    </p:spTree>
    <p:extLst>
      <p:ext uri="{BB962C8B-B14F-4D97-AF65-F5344CB8AC3E}">
        <p14:creationId xmlns:p14="http://schemas.microsoft.com/office/powerpoint/2010/main" val="2217009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6CA7FE-FFEB-4320-88FA-8490BD606434}" type="slidenum">
              <a:rPr lang="en-GB" smtClean="0"/>
              <a:t>29</a:t>
            </a:fld>
            <a:endParaRPr lang="en-GB"/>
          </a:p>
        </p:txBody>
      </p:sp>
    </p:spTree>
    <p:extLst>
      <p:ext uri="{BB962C8B-B14F-4D97-AF65-F5344CB8AC3E}">
        <p14:creationId xmlns:p14="http://schemas.microsoft.com/office/powerpoint/2010/main" val="860850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a:latin typeface="+mn-lt"/>
              </a:rPr>
              <a:t>Gold is an element, and we only find elements in the periodic table. Frankincense and myrrh are mixtures of compounds that are made from more than one element. </a:t>
            </a:r>
          </a:p>
          <a:p>
            <a:endParaRPr lang="en-US" sz="1200">
              <a:latin typeface="+mn-lt"/>
            </a:endParaRPr>
          </a:p>
          <a:p>
            <a:r>
              <a:rPr lang="en-US" sz="1200" b="1">
                <a:latin typeface="+mn-lt"/>
              </a:rPr>
              <a:t>Answers to the ‘What if?’ question:</a:t>
            </a:r>
          </a:p>
          <a:p>
            <a:r>
              <a:rPr lang="en-US" sz="1200" b="1">
                <a:latin typeface="+mn-lt"/>
              </a:rPr>
              <a:t>Simple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Everything made from metal would be very precious and very expensive</a:t>
            </a:r>
            <a:endParaRPr lang="en-GB" sz="1200">
              <a:effectLst/>
              <a:latin typeface="+mn-lt"/>
              <a:ea typeface="Calibri" panose="020F0502020204030204" pitchFamily="34" charset="0"/>
              <a:cs typeface="Aptos" panose="020B0004020202020204" pitchFamily="34" charset="0"/>
            </a:endParaRPr>
          </a:p>
          <a:p>
            <a:pPr marL="285750" lvl="0" indent="-2857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be unable to make most things from metal as they would be too expensive</a:t>
            </a:r>
            <a:endParaRPr lang="en-US" sz="1200" b="1">
              <a:solidFill>
                <a:srgbClr val="000000"/>
              </a:solidFill>
              <a:effectLst/>
              <a:latin typeface="+mn-lt"/>
              <a:cs typeface="Times New Roman" panose="02020603050405020304" pitchFamily="18" charset="0"/>
            </a:endParaRPr>
          </a:p>
          <a:p>
            <a:pPr marL="0" lvl="0" indent="0">
              <a:buFont typeface="Arial" panose="020B0604020202020204" pitchFamily="34" charset="0"/>
              <a:buNone/>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need to develop new materials to make things we currently make from metal. For example, we could make ships from concrete (but we would need something other than steel to reinforce the concrete). Concrete ships already exist!</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Most tools are made from metal, and we would struggle to replace the metal with other materials</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Electrical devices would become super-expensive because of the cost of wires. Also, we would be unable to afford the wiring for houses, or cables on pylons to carry electricity around the county.</a:t>
            </a:r>
          </a:p>
          <a:p>
            <a:pPr marL="342900" lvl="0" indent="-342900">
              <a:buFont typeface="Symbol" panose="05050102010706020507" pitchFamily="18" charset="2"/>
              <a:buChar char=""/>
            </a:pPr>
            <a:endParaRPr lang="en-US" sz="1200">
              <a:latin typeface="+mn-lt"/>
            </a:endParaRPr>
          </a:p>
          <a:p>
            <a:r>
              <a:rPr lang="en-US" sz="1200" b="1">
                <a:latin typeface="+mn-lt"/>
              </a:rPr>
              <a:t>Dive deeper: </a:t>
            </a:r>
            <a:r>
              <a:rPr lang="en-US" sz="1200">
                <a:latin typeface="+mn-lt"/>
              </a:rPr>
              <a:t>Learn more about elements with this </a:t>
            </a:r>
            <a:r>
              <a:rPr lang="en-US" sz="1200" b="1">
                <a:effectLst/>
                <a:latin typeface="+mn-lt"/>
              </a:rPr>
              <a:t>Periodic table challenge:</a:t>
            </a:r>
            <a:br>
              <a:rPr lang="en-US" sz="1200">
                <a:effectLst/>
                <a:latin typeface="+mn-lt"/>
              </a:rPr>
            </a:br>
            <a:r>
              <a:rPr lang="en-US" sz="1200">
                <a:effectLst/>
                <a:latin typeface="+mn-lt"/>
              </a:rPr>
              <a:t>https://energisingfutures.co.uk/lessons/periodic-table-challenge/ </a:t>
            </a:r>
          </a:p>
          <a:p>
            <a:r>
              <a:rPr lang="en-US" sz="1200">
                <a:effectLst/>
                <a:latin typeface="+mn-lt"/>
              </a:rPr>
              <a:t>Watch this video to learn about </a:t>
            </a:r>
            <a:r>
              <a:rPr lang="en-US" sz="1200" b="0">
                <a:effectLst/>
                <a:latin typeface="+mn-lt"/>
              </a:rPr>
              <a:t>how myrrh and frankincense are collected from trees in North Africa: </a:t>
            </a:r>
          </a:p>
          <a:p>
            <a:r>
              <a:rPr lang="en-US" sz="1200">
                <a:effectLst/>
                <a:latin typeface="+mn-lt"/>
              </a:rPr>
              <a:t>https://www.youtube.com/watch?v=8LMioQGsFFw </a:t>
            </a:r>
            <a:endParaRPr lang="en-GB" sz="1200">
              <a:latin typeface="+mn-lt"/>
            </a:endParaRPr>
          </a:p>
          <a:p>
            <a:endParaRPr lang="en-GB"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30</a:t>
            </a:fld>
            <a:endParaRPr lang="en-GB"/>
          </a:p>
        </p:txBody>
      </p:sp>
    </p:spTree>
    <p:extLst>
      <p:ext uri="{BB962C8B-B14F-4D97-AF65-F5344CB8AC3E}">
        <p14:creationId xmlns:p14="http://schemas.microsoft.com/office/powerpoint/2010/main" val="396557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a:latin typeface="+mn-lt"/>
              </a:rPr>
              <a:t>Fish have scales, fins and gills. They live in water and lay their eggs in water.</a:t>
            </a:r>
          </a:p>
          <a:p>
            <a:r>
              <a:rPr lang="en-US" sz="1200">
                <a:latin typeface="+mn-lt"/>
              </a:rPr>
              <a:t>Amphibians have moist skin, live on land and in water, lay their eggs in water and adults have four limbs. </a:t>
            </a:r>
          </a:p>
          <a:p>
            <a:r>
              <a:rPr lang="en-US" sz="1200">
                <a:latin typeface="+mn-lt"/>
              </a:rPr>
              <a:t>Reptiles have dry scaly skin, live on land and in water and lay their eggs on land. </a:t>
            </a:r>
          </a:p>
          <a:p>
            <a:r>
              <a:rPr lang="en-US" sz="1200">
                <a:latin typeface="+mn-lt"/>
              </a:rPr>
              <a:t>Fish, amphibians and reptiles are all cold-blooded.</a:t>
            </a:r>
          </a:p>
          <a:p>
            <a:endParaRPr lang="en-US" sz="1200">
              <a:latin typeface="+mn-lt"/>
            </a:endParaRPr>
          </a:p>
          <a:p>
            <a:r>
              <a:rPr lang="en-US" sz="1200" b="1">
                <a:latin typeface="+mn-lt"/>
              </a:rPr>
              <a:t>Answers to the ‘What if?’ question:</a:t>
            </a:r>
          </a:p>
          <a:p>
            <a:r>
              <a:rPr lang="en-US" sz="1200" b="1">
                <a:latin typeface="+mn-lt"/>
              </a:rPr>
              <a:t>Simple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We’d never be frightened by spiders again!</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There would be no insect pests to eat our crops or carry diseases such as malaria and dengue fever</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lvl="0" indent="0">
              <a:buFont typeface="Symbol" panose="05050102010706020507" pitchFamily="18" charset="2"/>
              <a:buNone/>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All ecosystems would collapse because almost all food webs and food chains depend on invertebrates as primary consumers </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No flowering plants would be pollinated by insects and so all flowering plants would die out within a few years</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All vertebrates would die out because there would be no food for them. The world would once again be ruled by microbes – bacteria, cyanobacteria, fungi and algae. It would be like it was in the Precambrian period over 540 million years ago.</a:t>
            </a:r>
            <a:endParaRPr lang="en-GB" sz="1200">
              <a:effectLst/>
              <a:latin typeface="+mn-lt"/>
              <a:ea typeface="Calibri" panose="020F0502020204030204" pitchFamily="34" charset="0"/>
              <a:cs typeface="Aptos" panose="020B0004020202020204" pitchFamily="34" charset="0"/>
            </a:endParaRPr>
          </a:p>
          <a:p>
            <a:br>
              <a:rPr lang="en-US" sz="1200">
                <a:latin typeface="+mn-lt"/>
              </a:rPr>
            </a:br>
            <a:r>
              <a:rPr lang="en-US" sz="1200" b="1">
                <a:latin typeface="+mn-lt"/>
              </a:rPr>
              <a:t>Dive deeper</a:t>
            </a:r>
            <a:r>
              <a:rPr lang="en-US" sz="1200">
                <a:latin typeface="+mn-lt"/>
              </a:rPr>
              <a:t>: People who study animals are called naturalists. Use these </a:t>
            </a:r>
            <a:r>
              <a:rPr lang="en-US" sz="1200" b="1">
                <a:latin typeface="+mn-lt"/>
              </a:rPr>
              <a:t>Super scientist </a:t>
            </a:r>
            <a:r>
              <a:rPr lang="en-US" sz="1200">
                <a:latin typeface="+mn-lt"/>
              </a:rPr>
              <a:t>resources to learn about the life and achievements of naturalist, </a:t>
            </a:r>
            <a:r>
              <a:rPr lang="en-US" sz="1200" b="1">
                <a:latin typeface="+mn-lt"/>
              </a:rPr>
              <a:t>Sir David Attenborough</a:t>
            </a:r>
            <a:r>
              <a:rPr lang="en-US" sz="1200">
                <a:latin typeface="+mn-lt"/>
              </a:rPr>
              <a:t>: </a:t>
            </a:r>
          </a:p>
          <a:p>
            <a:r>
              <a:rPr lang="en-GB" sz="1200">
                <a:effectLst/>
                <a:latin typeface="+mn-lt"/>
              </a:rPr>
              <a:t>https://energisingfutures.co.uk/lessons/super-scientists-sir-david-attenborough/ </a:t>
            </a:r>
            <a:endParaRPr lang="en-GB"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33</a:t>
            </a:fld>
            <a:endParaRPr lang="en-GB"/>
          </a:p>
        </p:txBody>
      </p:sp>
    </p:spTree>
    <p:extLst>
      <p:ext uri="{BB962C8B-B14F-4D97-AF65-F5344CB8AC3E}">
        <p14:creationId xmlns:p14="http://schemas.microsoft.com/office/powerpoint/2010/main" val="945945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Background:</a:t>
            </a:r>
            <a:br>
              <a:rPr lang="en-GB"/>
            </a:br>
            <a:r>
              <a:rPr lang="en-GB"/>
              <a:t>The speed of sound in air varies with air temperature. At 20</a:t>
            </a:r>
            <a:r>
              <a:rPr lang="en-GB" baseline="30000"/>
              <a:t>O</a:t>
            </a:r>
            <a:r>
              <a:rPr lang="en-GB" baseline="0"/>
              <a:t>C, the speed is 343 m/s but at 0</a:t>
            </a:r>
            <a:r>
              <a:rPr lang="en-GB" baseline="30000"/>
              <a:t>O</a:t>
            </a:r>
            <a:r>
              <a:rPr lang="en-GB" baseline="0"/>
              <a:t>C, the speeds drops to 331 m/s. </a:t>
            </a:r>
            <a:endParaRPr lang="en-GB"/>
          </a:p>
        </p:txBody>
      </p:sp>
      <p:sp>
        <p:nvSpPr>
          <p:cNvPr id="4" name="Slide Number Placeholder 3"/>
          <p:cNvSpPr>
            <a:spLocks noGrp="1"/>
          </p:cNvSpPr>
          <p:nvPr>
            <p:ph type="sldNum" sz="quarter" idx="5"/>
          </p:nvPr>
        </p:nvSpPr>
        <p:spPr/>
        <p:txBody>
          <a:bodyPr/>
          <a:lstStyle/>
          <a:p>
            <a:fld id="{9E6CA7FE-FFEB-4320-88FA-8490BD606434}" type="slidenum">
              <a:rPr lang="en-GB" smtClean="0"/>
              <a:t>34</a:t>
            </a:fld>
            <a:endParaRPr lang="en-GB"/>
          </a:p>
        </p:txBody>
      </p:sp>
    </p:spTree>
    <p:extLst>
      <p:ext uri="{BB962C8B-B14F-4D97-AF65-F5344CB8AC3E}">
        <p14:creationId xmlns:p14="http://schemas.microsoft.com/office/powerpoint/2010/main" val="2420264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a:latin typeface="+mn-lt"/>
              </a:rPr>
              <a:t>Examples may include bulbs (mains or batteries), laptops (mains), mobile phones (battery), fridge (mains), TV (mains).</a:t>
            </a:r>
          </a:p>
          <a:p>
            <a:endParaRPr lang="en-US" sz="1200">
              <a:latin typeface="+mn-lt"/>
            </a:endParaRPr>
          </a:p>
          <a:p>
            <a:r>
              <a:rPr lang="en-US" sz="1200" b="1">
                <a:latin typeface="+mn-lt"/>
              </a:rPr>
              <a:t>Answers to the ‘What if?’ question:</a:t>
            </a:r>
          </a:p>
          <a:p>
            <a:r>
              <a:rPr lang="en-US" sz="1200" b="1">
                <a:latin typeface="+mn-lt"/>
              </a:rPr>
              <a:t>Simple answers: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000000"/>
                </a:solidFill>
                <a:effectLst/>
                <a:latin typeface="+mn-lt"/>
                <a:ea typeface="Times New Roman" panose="02020603050405020304" pitchFamily="18" charset="0"/>
                <a:cs typeface="Times New Roman" panose="02020603050405020304" pitchFamily="18" charset="0"/>
              </a:rPr>
              <a:t>We could get anywhere on Earth in less than a second, the Moon in less than 2 seconds and Mars in between 4 and 20 minutes (depending on where it is in its orbit).</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need more energy than the entire universe to get us to light speed</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Time would slow down for us and so when we got back to Earth, everything would have aged more than us</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 collision at light speed with any object such as a grain of sand or speck of dust would destroy us</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To find out more, check out Special Relativity</a:t>
            </a:r>
          </a:p>
          <a:p>
            <a:pPr marL="342900" lvl="0" indent="-342900">
              <a:buFont typeface="Symbol" panose="05050102010706020507" pitchFamily="18" charset="2"/>
              <a:buChar char=""/>
            </a:pPr>
            <a:endParaRPr lang="en-US" sz="1200">
              <a:latin typeface="+mn-lt"/>
            </a:endParaRPr>
          </a:p>
          <a:p>
            <a:r>
              <a:rPr lang="en-GB" sz="1200" b="1">
                <a:latin typeface="+mn-lt"/>
              </a:rPr>
              <a:t>Dive deeper: </a:t>
            </a:r>
            <a:r>
              <a:rPr lang="en-US" sz="1200">
                <a:effectLst/>
                <a:latin typeface="+mn-lt"/>
              </a:rPr>
              <a:t>We use renewable energy resources to generate electricity and keep the lights on. Watch </a:t>
            </a:r>
            <a:r>
              <a:rPr lang="en-US" sz="1200" b="0">
                <a:effectLst/>
                <a:latin typeface="+mn-lt"/>
              </a:rPr>
              <a:t>this video clip </a:t>
            </a:r>
            <a:r>
              <a:rPr lang="en-US" sz="1200">
                <a:effectLst/>
                <a:latin typeface="+mn-lt"/>
              </a:rPr>
              <a:t>and meet Wendy, a stakeholder engagement advisor who works in the development of wind farms:</a:t>
            </a:r>
            <a:br>
              <a:rPr lang="en-US" sz="1200">
                <a:effectLst/>
                <a:latin typeface="+mn-lt"/>
              </a:rPr>
            </a:br>
            <a:r>
              <a:rPr lang="en-US" sz="1200">
                <a:effectLst/>
                <a:latin typeface="+mn-lt"/>
              </a:rPr>
              <a:t>https://energisingfutures.co.uk/resources/meet-a-stakeholder-advisor-video/</a:t>
            </a:r>
            <a:endParaRPr lang="en-US"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36</a:t>
            </a:fld>
            <a:endParaRPr lang="en-GB"/>
          </a:p>
        </p:txBody>
      </p:sp>
    </p:spTree>
    <p:extLst>
      <p:ext uri="{BB962C8B-B14F-4D97-AF65-F5344CB8AC3E}">
        <p14:creationId xmlns:p14="http://schemas.microsoft.com/office/powerpoint/2010/main" val="1088438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b="0" i="0" u="none" strike="noStrike" baseline="0">
                <a:solidFill>
                  <a:srgbClr val="110E62"/>
                </a:solidFill>
                <a:latin typeface="+mn-lt"/>
              </a:rPr>
              <a:t>Students should draw a diagram similar to the </a:t>
            </a:r>
            <a:r>
              <a:rPr lang="en-US" sz="1200">
                <a:latin typeface="+mn-lt"/>
              </a:rPr>
              <a:t>first diagram on this </a:t>
            </a:r>
            <a:r>
              <a:rPr lang="en-US" sz="1200" err="1">
                <a:latin typeface="+mn-lt"/>
              </a:rPr>
              <a:t>ScienceFacts</a:t>
            </a:r>
            <a:r>
              <a:rPr lang="en-US" sz="1200">
                <a:latin typeface="+mn-lt"/>
              </a:rPr>
              <a:t> web page: </a:t>
            </a:r>
          </a:p>
          <a:p>
            <a:r>
              <a:rPr lang="en-US" sz="1200">
                <a:latin typeface="+mn-lt"/>
              </a:rPr>
              <a:t>https://www.sciencefacts.net/parts-of-a-plant.html</a:t>
            </a:r>
          </a:p>
          <a:p>
            <a:endParaRPr lang="en-US" sz="1200">
              <a:latin typeface="+mn-lt"/>
            </a:endParaRPr>
          </a:p>
          <a:p>
            <a:r>
              <a:rPr lang="en-US" sz="1200" b="1">
                <a:latin typeface="+mn-lt"/>
              </a:rPr>
              <a:t>Answers to the ‘What if?’ question:</a:t>
            </a:r>
          </a:p>
          <a:p>
            <a:r>
              <a:rPr lang="en-US" sz="1200" b="1">
                <a:latin typeface="+mn-lt"/>
              </a:rPr>
              <a:t>Simple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Plants could grow in the dark as well as in the light; they would be able to grow in caves.</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Crops would grow more quickly as they could grow 24/7</a:t>
            </a:r>
            <a:endParaRPr lang="en-GB" sz="1200">
              <a:effectLst/>
              <a:latin typeface="+mn-lt"/>
              <a:ea typeface="Calibri" panose="020F0502020204030204" pitchFamily="34" charset="0"/>
              <a:cs typeface="Aptos" panose="020B0004020202020204" pitchFamily="34" charset="0"/>
            </a:endParaRPr>
          </a:p>
          <a:p>
            <a:r>
              <a:rPr lang="en-US" sz="1200" b="1">
                <a:latin typeface="+mn-lt"/>
              </a:rPr>
              <a:t>More complex answers:</a:t>
            </a:r>
            <a:endParaRPr lang="en-US" sz="1200" b="1" i="0" u="none" strike="noStrike" baseline="0">
              <a:solidFill>
                <a:srgbClr val="110E62"/>
              </a:solidFill>
              <a:latin typeface="+mn-lt"/>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On the positive side, plants take carbon dioxide out of the air when they photosynthesis and so they would reduce overall levels of atmospheric CO</a:t>
            </a:r>
            <a:r>
              <a:rPr lang="en-GB" sz="1200" baseline="-25000">
                <a:solidFill>
                  <a:srgbClr val="000000"/>
                </a:solidFill>
                <a:effectLst/>
                <a:latin typeface="+mn-lt"/>
                <a:ea typeface="Times New Roman" panose="02020603050405020304" pitchFamily="18" charset="0"/>
                <a:cs typeface="Times New Roman" panose="02020603050405020304" pitchFamily="18" charset="0"/>
              </a:rPr>
              <a:t>2</a:t>
            </a:r>
            <a:r>
              <a:rPr lang="en-GB" sz="1200">
                <a:solidFill>
                  <a:srgbClr val="000000"/>
                </a:solidFill>
                <a:effectLst/>
                <a:latin typeface="+mn-lt"/>
                <a:ea typeface="Times New Roman" panose="02020603050405020304" pitchFamily="18" charset="0"/>
                <a:cs typeface="Times New Roman" panose="02020603050405020304" pitchFamily="18" charset="0"/>
              </a:rPr>
              <a:t>. This would reduce the impact of climate change caused by global warming. Also, plants give out oxygen as they photosynthesise which we need when we breathe.</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On the negative side, plants would grow everywhere; in forests, plants would be able to grow well on the ground and so all land (where there was enough water and nutrients) would become impenetrable jungle</a:t>
            </a:r>
            <a:endParaRPr lang="en-GB" sz="1200">
              <a:effectLst/>
              <a:latin typeface="+mn-lt"/>
              <a:ea typeface="Calibri" panose="020F0502020204030204" pitchFamily="34" charset="0"/>
              <a:cs typeface="Aptos" panose="020B0004020202020204" pitchFamily="34" charset="0"/>
            </a:endParaRPr>
          </a:p>
          <a:p>
            <a:endParaRPr lang="en-US" sz="1200" b="0" i="0" u="none" strike="noStrike" baseline="0">
              <a:solidFill>
                <a:srgbClr val="110E62"/>
              </a:solidFill>
              <a:latin typeface="+mn-lt"/>
            </a:endParaRPr>
          </a:p>
          <a:p>
            <a:r>
              <a:rPr lang="en-US" sz="1200" b="1" i="0" u="none" strike="noStrike" baseline="0">
                <a:solidFill>
                  <a:srgbClr val="110E62"/>
                </a:solidFill>
                <a:latin typeface="+mn-lt"/>
              </a:rPr>
              <a:t>Dive deeper: </a:t>
            </a:r>
            <a:r>
              <a:rPr lang="en-US" sz="1200" b="0" i="0" u="none" strike="noStrike" baseline="0">
                <a:solidFill>
                  <a:srgbClr val="110E62"/>
                </a:solidFill>
                <a:latin typeface="+mn-lt"/>
              </a:rPr>
              <a:t>Learn more about how organisms can affect each other with this </a:t>
            </a:r>
            <a:r>
              <a:rPr lang="en-US" sz="1200" b="1" i="0" u="none" strike="noStrike" baseline="0">
                <a:solidFill>
                  <a:srgbClr val="110E62"/>
                </a:solidFill>
                <a:latin typeface="+mn-lt"/>
              </a:rPr>
              <a:t>Deforestation interactive quiz: </a:t>
            </a:r>
          </a:p>
          <a:p>
            <a:r>
              <a:rPr lang="en-US" sz="1200" b="0" i="0" u="none" strike="noStrike" baseline="0">
                <a:solidFill>
                  <a:srgbClr val="110E62"/>
                </a:solidFill>
                <a:latin typeface="+mn-lt"/>
              </a:rPr>
              <a:t>https://energisingfutures.co.uk/lessons/deforestation/</a:t>
            </a:r>
            <a:endParaRPr lang="en-GB" sz="1200" b="0" u="none">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39</a:t>
            </a:fld>
            <a:endParaRPr lang="en-GB"/>
          </a:p>
        </p:txBody>
      </p:sp>
    </p:spTree>
    <p:extLst>
      <p:ext uri="{BB962C8B-B14F-4D97-AF65-F5344CB8AC3E}">
        <p14:creationId xmlns:p14="http://schemas.microsoft.com/office/powerpoint/2010/main" val="4094538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6CA7FE-FFEB-4320-88FA-8490BD606434}" type="slidenum">
              <a:rPr lang="en-GB" smtClean="0"/>
              <a:t>41</a:t>
            </a:fld>
            <a:endParaRPr lang="en-GB"/>
          </a:p>
        </p:txBody>
      </p:sp>
    </p:spTree>
    <p:extLst>
      <p:ext uri="{BB962C8B-B14F-4D97-AF65-F5344CB8AC3E}">
        <p14:creationId xmlns:p14="http://schemas.microsoft.com/office/powerpoint/2010/main" val="620778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a:latin typeface="+mn-lt"/>
              </a:rPr>
              <a:t>Students should list sounds and decide if they are high or low pitch.</a:t>
            </a:r>
          </a:p>
          <a:p>
            <a:endParaRPr lang="en-US" sz="1200">
              <a:latin typeface="+mn-lt"/>
            </a:endParaRPr>
          </a:p>
          <a:p>
            <a:r>
              <a:rPr lang="en-US" sz="1200" b="1">
                <a:latin typeface="+mn-lt"/>
              </a:rPr>
              <a:t>Answers to the ‘What if?’ question:</a:t>
            </a:r>
          </a:p>
          <a:p>
            <a:r>
              <a:rPr lang="en-US" sz="1200" b="1">
                <a:latin typeface="+mn-lt"/>
              </a:rPr>
              <a:t>Simple answers:</a:t>
            </a:r>
            <a:endParaRPr lang="en-GB" sz="1200">
              <a:solidFill>
                <a:srgbClr val="000000"/>
              </a:solidFill>
              <a:effectLst/>
              <a:latin typeface="+mn-lt"/>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GB" sz="1200">
                <a:solidFill>
                  <a:srgbClr val="000000"/>
                </a:solidFill>
                <a:effectLst/>
                <a:latin typeface="+mn-lt"/>
                <a:ea typeface="Times New Roman" panose="02020603050405020304" pitchFamily="18" charset="0"/>
                <a:cs typeface="Times New Roman" panose="02020603050405020304" pitchFamily="18" charset="0"/>
              </a:rPr>
              <a:t>We couldn’t get told off by anyone!</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GB" sz="1200">
                <a:solidFill>
                  <a:srgbClr val="000000"/>
                </a:solidFill>
                <a:effectLst/>
                <a:latin typeface="+mn-lt"/>
                <a:ea typeface="Times New Roman" panose="02020603050405020304" pitchFamily="18" charset="0"/>
                <a:cs typeface="Times New Roman" panose="02020603050405020304" pitchFamily="18" charset="0"/>
              </a:rPr>
              <a:t>We would be unable to listen to music or the TV</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be unable to talk to anyone so would need to find a different way to communicate e.g. we could write things down </a:t>
            </a:r>
            <a:endParaRPr lang="en-GB" sz="1200">
              <a:effectLst/>
              <a:latin typeface="+mn-lt"/>
              <a:ea typeface="Calibri" panose="020F0502020204030204" pitchFamily="34" charset="0"/>
              <a:cs typeface="Aptos" panose="020B0004020202020204" pitchFamily="34" charset="0"/>
            </a:endParaRPr>
          </a:p>
          <a:p>
            <a:pPr marL="0" indent="0">
              <a:buFont typeface="Arial" panose="020B0604020202020204" pitchFamily="34" charset="0"/>
              <a:buNone/>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Flocks of birds, schools of whales and dolphins would not be able to keep-in-touch and would break up</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Animals and bird would not be able to make warning cries about predators and would be more likely to be caught and eaten</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be unable to travel anywhere because all types of transport – even walking – makes a sound</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be unable to eat or drink because it is impossible to do that without making a sound. We would be unable to breathe, and our hearts would have to stop – we’d die!</a:t>
            </a:r>
            <a:br>
              <a:rPr lang="en-GB" sz="1200">
                <a:solidFill>
                  <a:srgbClr val="000000"/>
                </a:solidFill>
                <a:effectLst/>
                <a:latin typeface="+mn-lt"/>
                <a:ea typeface="Times New Roman" panose="02020603050405020304" pitchFamily="18" charset="0"/>
                <a:cs typeface="Times New Roman" panose="02020603050405020304" pitchFamily="18" charset="0"/>
              </a:rPr>
            </a:br>
            <a:endParaRPr lang="en-US" sz="1200">
              <a:latin typeface="+mn-lt"/>
            </a:endParaRPr>
          </a:p>
          <a:p>
            <a:r>
              <a:rPr lang="en-US" sz="1200" b="1">
                <a:latin typeface="+mn-lt"/>
              </a:rPr>
              <a:t>Dive deeper: </a:t>
            </a:r>
            <a:r>
              <a:rPr lang="en-US" sz="1200">
                <a:latin typeface="+mn-lt"/>
              </a:rPr>
              <a:t>Watch this </a:t>
            </a:r>
            <a:r>
              <a:rPr lang="en-US" sz="1200" b="0">
                <a:latin typeface="+mn-lt"/>
              </a:rPr>
              <a:t>video clip and learn </a:t>
            </a:r>
            <a:r>
              <a:rPr lang="en-US" sz="1200">
                <a:latin typeface="+mn-lt"/>
              </a:rPr>
              <a:t>how loudness and pitch work: </a:t>
            </a:r>
          </a:p>
          <a:p>
            <a:r>
              <a:rPr lang="en-US" sz="1200">
                <a:latin typeface="+mn-lt"/>
              </a:rPr>
              <a:t>https://www.youtube.com/watch?v=5_aSR7pH40U</a:t>
            </a:r>
            <a:endParaRPr lang="en-GB"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42</a:t>
            </a:fld>
            <a:endParaRPr lang="en-GB"/>
          </a:p>
        </p:txBody>
      </p:sp>
    </p:spTree>
    <p:extLst>
      <p:ext uri="{BB962C8B-B14F-4D97-AF65-F5344CB8AC3E}">
        <p14:creationId xmlns:p14="http://schemas.microsoft.com/office/powerpoint/2010/main" val="36247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Background:</a:t>
            </a:r>
          </a:p>
          <a:p>
            <a:r>
              <a:rPr lang="en-GB"/>
              <a:t>We see an image in a mirror because the surface is smooth and shiny, and parallel rays of light are reflected at the same angle to produce an image. This is called </a:t>
            </a:r>
            <a:r>
              <a:rPr lang="en-GB" b="1"/>
              <a:t>specular reflection</a:t>
            </a:r>
            <a:r>
              <a:rPr lang="en-GB"/>
              <a:t>. The bauble on the slide image acts as a concave mirror. Although it causes parallel rays of light to diverge, an image still forms so it is also specular reflection. </a:t>
            </a:r>
          </a:p>
          <a:p>
            <a:r>
              <a:rPr lang="en-GB"/>
              <a:t>Matt objects (apart from matt black) scatter parallel rays of light on reflection and so no image forms. This type of reflection is called </a:t>
            </a:r>
            <a:r>
              <a:rPr lang="en-GB" b="1"/>
              <a:t>diffuse reflection</a:t>
            </a:r>
            <a:r>
              <a:rPr lang="en-GB"/>
              <a:t>.</a:t>
            </a:r>
          </a:p>
          <a:p>
            <a:endParaRPr lang="en-GB"/>
          </a:p>
        </p:txBody>
      </p:sp>
      <p:sp>
        <p:nvSpPr>
          <p:cNvPr id="4" name="Slide Number Placeholder 3"/>
          <p:cNvSpPr>
            <a:spLocks noGrp="1"/>
          </p:cNvSpPr>
          <p:nvPr>
            <p:ph type="sldNum" sz="quarter" idx="5"/>
          </p:nvPr>
        </p:nvSpPr>
        <p:spPr/>
        <p:txBody>
          <a:bodyPr/>
          <a:lstStyle/>
          <a:p>
            <a:fld id="{9E6CA7FE-FFEB-4320-88FA-8490BD606434}" type="slidenum">
              <a:rPr lang="en-GB" smtClean="0"/>
              <a:t>44</a:t>
            </a:fld>
            <a:endParaRPr lang="en-GB"/>
          </a:p>
        </p:txBody>
      </p:sp>
    </p:spTree>
    <p:extLst>
      <p:ext uri="{BB962C8B-B14F-4D97-AF65-F5344CB8AC3E}">
        <p14:creationId xmlns:p14="http://schemas.microsoft.com/office/powerpoint/2010/main" val="1866102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strike="noStrike">
                <a:latin typeface="+mn-lt"/>
              </a:rPr>
              <a:t>They both have spikes instead of leaves, to </a:t>
            </a:r>
            <a:r>
              <a:rPr lang="en-US" sz="1200" i="0" strike="noStrike">
                <a:latin typeface="+mn-lt"/>
              </a:rPr>
              <a:t>reduce the rate of </a:t>
            </a:r>
            <a:r>
              <a:rPr lang="en-US" sz="1200" strike="noStrike">
                <a:latin typeface="+mn-lt"/>
              </a:rPr>
              <a:t>water loss. They both have strong stems/branches to prevent damage in strong winds. Since the desert is</a:t>
            </a:r>
            <a:r>
              <a:rPr lang="en-US" sz="1200" i="0" strike="noStrike">
                <a:latin typeface="+mn-lt"/>
              </a:rPr>
              <a:t> hot and dry, </a:t>
            </a:r>
            <a:r>
              <a:rPr lang="en-US" sz="1200" strike="noStrike">
                <a:latin typeface="+mn-lt"/>
              </a:rPr>
              <a:t>plants can lose water quickly. Christmas trees lose water quickly because of the wind. </a:t>
            </a:r>
          </a:p>
          <a:p>
            <a:endParaRPr lang="en-US" sz="1200" strike="noStrike">
              <a:latin typeface="+mn-lt"/>
            </a:endParaRPr>
          </a:p>
          <a:p>
            <a:r>
              <a:rPr lang="en-US" sz="1200" b="1">
                <a:latin typeface="+mn-lt"/>
              </a:rPr>
              <a:t>Answers to the ‘What if?’ question:</a:t>
            </a:r>
          </a:p>
          <a:p>
            <a:r>
              <a:rPr lang="en-US" sz="1200" b="1">
                <a:latin typeface="+mn-lt"/>
              </a:rPr>
              <a:t>Simple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No trees would be green over the winter and so we would have no Christmas trees</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Animals that depend on evergreen trees for food and shelter would be badly affected</a:t>
            </a:r>
            <a:endParaRPr lang="en-GB" sz="1200">
              <a:effectLst/>
              <a:latin typeface="+mn-lt"/>
              <a:ea typeface="Calibri" panose="020F0502020204030204" pitchFamily="34" charset="0"/>
              <a:cs typeface="Aptos" panose="020B0004020202020204" pitchFamily="34" charset="0"/>
            </a:endParaRPr>
          </a:p>
          <a:p>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Carbon dioxide levels in the atmosphere normally increase during the winter, but they would increase more because tress without leaves cannot photosynthesise</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Many ecosystems that depend on evergreen trees for food and shelter would collapse leading to decreased biodiversity</a:t>
            </a:r>
            <a:br>
              <a:rPr lang="en-US" sz="1200" b="1">
                <a:latin typeface="+mn-lt"/>
              </a:rPr>
            </a:br>
            <a:endParaRPr lang="en-US" sz="1200" b="1">
              <a:latin typeface="+mn-lt"/>
            </a:endParaRPr>
          </a:p>
          <a:p>
            <a:pPr marL="0" lvl="0" indent="0">
              <a:buFont typeface="Symbol" panose="05050102010706020507" pitchFamily="18" charset="2"/>
              <a:buNone/>
            </a:pPr>
            <a:r>
              <a:rPr lang="en-US" sz="1200" b="1">
                <a:latin typeface="+mn-lt"/>
              </a:rPr>
              <a:t>Dive deeper: </a:t>
            </a:r>
            <a:r>
              <a:rPr lang="en-US" sz="1200">
                <a:latin typeface="+mn-lt"/>
              </a:rPr>
              <a:t>Take the </a:t>
            </a:r>
            <a:r>
              <a:rPr lang="en-US" sz="1200" b="1">
                <a:latin typeface="+mn-lt"/>
              </a:rPr>
              <a:t>Biodiversity challenge </a:t>
            </a:r>
            <a:r>
              <a:rPr lang="en-US" sz="1200">
                <a:latin typeface="+mn-lt"/>
              </a:rPr>
              <a:t>and learn more about plants in your local environment: </a:t>
            </a:r>
            <a:br>
              <a:rPr lang="en-US" sz="1200">
                <a:latin typeface="+mn-lt"/>
              </a:rPr>
            </a:br>
            <a:r>
              <a:rPr lang="en-US" sz="1200">
                <a:latin typeface="+mn-lt"/>
              </a:rPr>
              <a:t>https://energisingfutures.co.uk/lessons/biodiversity-challenge-secondary/</a:t>
            </a:r>
            <a:endParaRPr lang="en-GB"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6</a:t>
            </a:fld>
            <a:endParaRPr lang="en-GB"/>
          </a:p>
        </p:txBody>
      </p:sp>
    </p:spTree>
    <p:extLst>
      <p:ext uri="{BB962C8B-B14F-4D97-AF65-F5344CB8AC3E}">
        <p14:creationId xmlns:p14="http://schemas.microsoft.com/office/powerpoint/2010/main" val="3752240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b="0">
                <a:latin typeface="+mn-lt"/>
              </a:rPr>
              <a:t>A ray diagram and </a:t>
            </a:r>
            <a:r>
              <a:rPr lang="en-US" sz="1200" b="1">
                <a:latin typeface="+mn-lt"/>
              </a:rPr>
              <a:t>i</a:t>
            </a:r>
            <a:r>
              <a:rPr lang="en-US" sz="1200">
                <a:latin typeface="+mn-lt"/>
              </a:rPr>
              <a:t>nstructions for how to draw it, can be found here: </a:t>
            </a:r>
          </a:p>
          <a:p>
            <a:r>
              <a:rPr lang="en-US" sz="1200">
                <a:latin typeface="+mn-lt"/>
              </a:rPr>
              <a:t>https://www.miniphysics.com/drawing-ray-diagrams.html</a:t>
            </a:r>
          </a:p>
          <a:p>
            <a:endParaRPr lang="en-US" sz="1200">
              <a:latin typeface="+mn-lt"/>
            </a:endParaRPr>
          </a:p>
          <a:p>
            <a:r>
              <a:rPr lang="en-US" sz="1200" b="1">
                <a:latin typeface="+mn-lt"/>
              </a:rPr>
              <a:t>Answers to the ‘What if?’ question:</a:t>
            </a:r>
          </a:p>
          <a:p>
            <a:r>
              <a:rPr lang="en-US" sz="1200" b="1">
                <a:latin typeface="+mn-lt"/>
              </a:rPr>
              <a:t>Simple answers:</a:t>
            </a:r>
          </a:p>
          <a:p>
            <a:pPr marL="285750" indent="-2857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not need lights in our houses, streetlights or headlights on cars</a:t>
            </a:r>
            <a:endParaRPr lang="en-US" sz="1200" b="1">
              <a:latin typeface="+mn-lt"/>
            </a:endParaRPr>
          </a:p>
          <a:p>
            <a:pPr marL="0" indent="0">
              <a:buFont typeface="Arial" panose="020B0604020202020204" pitchFamily="34" charset="0"/>
              <a:buNone/>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Crime rates might drop as many crimes are committed under the cover of darkness</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All our daily cycles would become meaningless –most people sleep during the hours of darkness, and day and night provide us with our daily routines</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There would be a positive impact on climate change as fewer energy resources would be needed if there was no lighting needed. House and car electrical systems would be far simpler without lighting circuits.</a:t>
            </a:r>
          </a:p>
          <a:p>
            <a:pPr marL="342900" lvl="0" indent="-342900">
              <a:buFont typeface="Symbol" panose="05050102010706020507" pitchFamily="18" charset="2"/>
              <a:buChar char=""/>
            </a:pPr>
            <a:endParaRPr lang="en-US" sz="1200">
              <a:latin typeface="+mn-lt"/>
            </a:endParaRPr>
          </a:p>
          <a:p>
            <a:r>
              <a:rPr lang="en-US" sz="1200" b="1">
                <a:latin typeface="+mn-lt"/>
              </a:rPr>
              <a:t>Dive deeper: </a:t>
            </a:r>
            <a:r>
              <a:rPr lang="en-US" sz="1200">
                <a:latin typeface="+mn-lt"/>
              </a:rPr>
              <a:t>Reflective materials often contain metals. Encourage student to identify which elements are metals using this </a:t>
            </a:r>
            <a:r>
              <a:rPr lang="en-US" sz="1200" b="1">
                <a:latin typeface="+mn-lt"/>
              </a:rPr>
              <a:t>Period table poster</a:t>
            </a:r>
            <a:r>
              <a:rPr lang="en-US" sz="1200">
                <a:latin typeface="+mn-lt"/>
              </a:rPr>
              <a:t>: </a:t>
            </a:r>
            <a:br>
              <a:rPr lang="en-US" sz="1200">
                <a:latin typeface="+mn-lt"/>
              </a:rPr>
            </a:br>
            <a:r>
              <a:rPr lang="en-US" sz="1200">
                <a:latin typeface="+mn-lt"/>
              </a:rPr>
              <a:t>https://energisingfutures.co.uk/resources/periodic-table-poster-detailed/?via_collection=1914</a:t>
            </a:r>
            <a:endParaRPr lang="en-GB"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45</a:t>
            </a:fld>
            <a:endParaRPr lang="en-GB"/>
          </a:p>
        </p:txBody>
      </p:sp>
    </p:spTree>
    <p:extLst>
      <p:ext uri="{BB962C8B-B14F-4D97-AF65-F5344CB8AC3E}">
        <p14:creationId xmlns:p14="http://schemas.microsoft.com/office/powerpoint/2010/main" val="595174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Answers to the ‘What if?’ question:</a:t>
            </a:r>
          </a:p>
          <a:p>
            <a:r>
              <a:rPr lang="en-US" sz="1200" b="1">
                <a:latin typeface="+mn-lt"/>
              </a:rPr>
              <a:t>Simple answers: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000000"/>
                </a:solidFill>
                <a:effectLst/>
                <a:latin typeface="+mn-lt"/>
                <a:ea typeface="Times New Roman" panose="02020603050405020304" pitchFamily="18" charset="0"/>
                <a:cs typeface="Times New Roman" panose="02020603050405020304" pitchFamily="18" charset="0"/>
              </a:rPr>
              <a:t>There would be no icebergs and so the Titanic would not have sunk!</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This would have had a huge impact on life. Ice forming on the surface of ponds, lakes and oceans would sink allowing new ice to form. In cold spells, all ponds and lakes would freeze solid making life in them impossible.</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If sea ice sank, the Arctic Ocean and the Southern Ocean (around Antarctica) would also freeze solid. This would disrupt ocean currents around the globe and lead to massive climate change. For example, if we lost the Gulf Stream, temperatures in Europe would drop 10-15</a:t>
            </a:r>
            <a:r>
              <a:rPr lang="en-GB" sz="1200" baseline="30000">
                <a:solidFill>
                  <a:srgbClr val="000000"/>
                </a:solidFill>
                <a:effectLst/>
                <a:latin typeface="+mn-lt"/>
                <a:ea typeface="Times New Roman" panose="02020603050405020304" pitchFamily="18" charset="0"/>
                <a:cs typeface="Times New Roman" panose="02020603050405020304" pitchFamily="18" charset="0"/>
              </a:rPr>
              <a:t>O</a:t>
            </a:r>
            <a:r>
              <a:rPr lang="en-GB" sz="1200">
                <a:solidFill>
                  <a:srgbClr val="000000"/>
                </a:solidFill>
                <a:effectLst/>
                <a:latin typeface="+mn-lt"/>
                <a:ea typeface="Times New Roman" panose="02020603050405020304" pitchFamily="18" charset="0"/>
                <a:cs typeface="Times New Roman" panose="02020603050405020304" pitchFamily="18" charset="0"/>
              </a:rPr>
              <a:t>C pitching us into a new Ice Age.</a:t>
            </a:r>
          </a:p>
          <a:p>
            <a:pPr marL="342900" lvl="0" indent="-342900">
              <a:buFont typeface="Symbol" panose="05050102010706020507" pitchFamily="18" charset="2"/>
              <a:buChar char=""/>
            </a:pPr>
            <a:endParaRPr lang="en-US" sz="1200" b="1">
              <a:latin typeface="+mn-lt"/>
            </a:endParaRPr>
          </a:p>
          <a:p>
            <a:r>
              <a:rPr lang="en-US" sz="1200" b="1">
                <a:latin typeface="+mn-lt"/>
              </a:rPr>
              <a:t>Dive deeper: </a:t>
            </a:r>
            <a:r>
              <a:rPr lang="en-US" sz="1200">
                <a:latin typeface="+mn-lt"/>
              </a:rPr>
              <a:t>Many professionals are working hard to solve problems that are leading to climate change. Watch this </a:t>
            </a:r>
            <a:r>
              <a:rPr lang="en-US" sz="1200" b="1">
                <a:latin typeface="+mn-lt"/>
              </a:rPr>
              <a:t>Meet an energy consultant video </a:t>
            </a:r>
            <a:r>
              <a:rPr lang="en-US" sz="1200">
                <a:latin typeface="+mn-lt"/>
              </a:rPr>
              <a:t>to learn about Edris, who works in the energy industry.</a:t>
            </a:r>
            <a:br>
              <a:rPr lang="en-US" sz="1200">
                <a:latin typeface="+mn-lt"/>
              </a:rPr>
            </a:br>
            <a:r>
              <a:rPr lang="en-US" sz="1200">
                <a:latin typeface="+mn-lt"/>
              </a:rPr>
              <a:t>https://energisingfutures.co.uk/resources/meet-an-energy-industry-consultant-video/</a:t>
            </a:r>
            <a:endParaRPr lang="en-GB"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48</a:t>
            </a:fld>
            <a:endParaRPr lang="en-GB"/>
          </a:p>
        </p:txBody>
      </p:sp>
    </p:spTree>
    <p:extLst>
      <p:ext uri="{BB962C8B-B14F-4D97-AF65-F5344CB8AC3E}">
        <p14:creationId xmlns:p14="http://schemas.microsoft.com/office/powerpoint/2010/main" val="558413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a:latin typeface="+mn-lt"/>
              </a:rPr>
              <a:t>Friction is a force between two things that are sliding across each other. If your friend has rougher shoes, they will generate more friction with the ground and have more grip. So, their shoes would be safer on a slippery surface.</a:t>
            </a:r>
          </a:p>
          <a:p>
            <a:endParaRPr lang="en-US" sz="1200">
              <a:latin typeface="+mn-lt"/>
            </a:endParaRPr>
          </a:p>
          <a:p>
            <a:r>
              <a:rPr lang="en-US" sz="1200" b="1">
                <a:latin typeface="+mn-lt"/>
              </a:rPr>
              <a:t>Answers to the ‘What if?’ question:</a:t>
            </a:r>
          </a:p>
          <a:p>
            <a:r>
              <a:rPr lang="en-US" sz="1200" b="1">
                <a:latin typeface="+mn-lt"/>
              </a:rPr>
              <a:t>Simple answers:</a:t>
            </a:r>
          </a:p>
          <a:p>
            <a:pPr marL="285750" indent="-2857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wouldn’t slip over half as much and cars would not skid as much</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All machinery would need much better lubrication and bearings, or it would get too hot and wear out quickly</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Air resistance it a type of friction and if that doubled, all travel would become more difficult, or we would need much more fuel leading to quicker climate change. Cars and aircraft would need to be even more aerodynamic and travel more slowly to compensate for the extra air resistance.</a:t>
            </a:r>
          </a:p>
          <a:p>
            <a:pPr marL="342900" lvl="0" indent="-342900">
              <a:buFont typeface="Symbol" panose="05050102010706020507" pitchFamily="18" charset="2"/>
              <a:buChar char=""/>
            </a:pPr>
            <a:endParaRPr lang="en-US" sz="1200">
              <a:latin typeface="+mn-lt"/>
            </a:endParaRPr>
          </a:p>
          <a:p>
            <a:r>
              <a:rPr lang="en-US" sz="1200" b="1">
                <a:latin typeface="+mn-lt"/>
              </a:rPr>
              <a:t>Dive deeper: </a:t>
            </a:r>
            <a:r>
              <a:rPr lang="en-US" sz="1200">
                <a:latin typeface="+mn-lt"/>
              </a:rPr>
              <a:t>We use many materials to make our clothes and shoes. Use this </a:t>
            </a:r>
            <a:r>
              <a:rPr lang="en-US" sz="1200" b="1">
                <a:latin typeface="+mn-lt"/>
              </a:rPr>
              <a:t>Fashion fixers! Materials matter </a:t>
            </a:r>
            <a:r>
              <a:rPr lang="en-US" sz="1200">
                <a:latin typeface="+mn-lt"/>
              </a:rPr>
              <a:t>activity sheet to record what your clothes are made from. </a:t>
            </a:r>
          </a:p>
          <a:p>
            <a:r>
              <a:rPr lang="en-US" sz="1200">
                <a:latin typeface="+mn-lt"/>
              </a:rPr>
              <a:t>https://energisingfutures.co.uk/resources/fashion-fixers-secondary-materials-matter/</a:t>
            </a:r>
            <a:endParaRPr lang="en-GB"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51</a:t>
            </a:fld>
            <a:endParaRPr lang="en-GB"/>
          </a:p>
        </p:txBody>
      </p:sp>
    </p:spTree>
    <p:extLst>
      <p:ext uri="{BB962C8B-B14F-4D97-AF65-F5344CB8AC3E}">
        <p14:creationId xmlns:p14="http://schemas.microsoft.com/office/powerpoint/2010/main" val="2884586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b="0">
                <a:latin typeface="+mn-lt"/>
              </a:rPr>
              <a:t>Water is used in the human body for sweating, removing waste and in chemical reactions. It’s also used in blood, for moving substances around the body.</a:t>
            </a:r>
          </a:p>
          <a:p>
            <a:endParaRPr lang="en-US" sz="1200" b="0">
              <a:latin typeface="+mn-lt"/>
            </a:endParaRPr>
          </a:p>
          <a:p>
            <a:r>
              <a:rPr lang="en-US" sz="1200" b="1">
                <a:latin typeface="+mn-lt"/>
              </a:rPr>
              <a:t>Answers to the ‘What if?’ question:</a:t>
            </a:r>
          </a:p>
          <a:p>
            <a:r>
              <a:rPr lang="en-US" sz="1200" b="1">
                <a:latin typeface="+mn-lt"/>
              </a:rPr>
              <a:t>Simple answers:</a:t>
            </a:r>
          </a:p>
          <a:p>
            <a:pPr marL="285750" indent="-2857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not get sweaty, and we would not need to drink or pee!</a:t>
            </a:r>
            <a:endParaRPr lang="en-US" sz="1200" b="1">
              <a:latin typeface="+mn-lt"/>
            </a:endParaRPr>
          </a:p>
          <a:p>
            <a:pPr marL="0" indent="0">
              <a:buFont typeface="Arial" panose="020B0604020202020204" pitchFamily="34" charset="0"/>
              <a:buNone/>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Recycling the water in our bodies might sound like a great idea, but there are some things that would not work. For example, we get rid of a toxin called urea in our sweat and our pee. If we were unable to get rid of this, it would poison our bodies within 2 or 3 days, and we would die.</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Sweating helps our bodies to regulate temperature. If we were unable to sweat, we would be unable to cool our body’s core temperature on a hot day or when we were exercising. If the body’s core temperature rises from normal (37</a:t>
            </a:r>
            <a:r>
              <a:rPr lang="en-GB" sz="1200" baseline="30000">
                <a:solidFill>
                  <a:srgbClr val="000000"/>
                </a:solidFill>
                <a:effectLst/>
                <a:latin typeface="+mn-lt"/>
                <a:ea typeface="Times New Roman" panose="02020603050405020304" pitchFamily="18" charset="0"/>
                <a:cs typeface="Times New Roman" panose="02020603050405020304" pitchFamily="18" charset="0"/>
              </a:rPr>
              <a:t>O</a:t>
            </a:r>
            <a:r>
              <a:rPr lang="en-GB" sz="1200">
                <a:solidFill>
                  <a:srgbClr val="000000"/>
                </a:solidFill>
                <a:effectLst/>
                <a:latin typeface="+mn-lt"/>
                <a:ea typeface="Times New Roman" panose="02020603050405020304" pitchFamily="18" charset="0"/>
                <a:cs typeface="Times New Roman" panose="02020603050405020304" pitchFamily="18" charset="0"/>
              </a:rPr>
              <a:t>) to above 40</a:t>
            </a:r>
            <a:r>
              <a:rPr lang="en-GB" sz="1200" baseline="30000">
                <a:solidFill>
                  <a:srgbClr val="000000"/>
                </a:solidFill>
                <a:effectLst/>
                <a:latin typeface="+mn-lt"/>
                <a:ea typeface="Times New Roman" panose="02020603050405020304" pitchFamily="18" charset="0"/>
                <a:cs typeface="Times New Roman" panose="02020603050405020304" pitchFamily="18" charset="0"/>
              </a:rPr>
              <a:t>O</a:t>
            </a:r>
            <a:r>
              <a:rPr lang="en-GB" sz="1200">
                <a:solidFill>
                  <a:srgbClr val="000000"/>
                </a:solidFill>
                <a:effectLst/>
                <a:latin typeface="+mn-lt"/>
                <a:ea typeface="Times New Roman" panose="02020603050405020304" pitchFamily="18" charset="0"/>
                <a:cs typeface="Times New Roman" panose="02020603050405020304" pitchFamily="18" charset="0"/>
              </a:rPr>
              <a:t>C, we start to suffer from heat stroke (</a:t>
            </a:r>
            <a:r>
              <a:rPr lang="en-GB" sz="1200" i="1">
                <a:solidFill>
                  <a:srgbClr val="000000"/>
                </a:solidFill>
                <a:effectLst/>
                <a:latin typeface="+mn-lt"/>
                <a:ea typeface="Times New Roman" panose="02020603050405020304" pitchFamily="18" charset="0"/>
                <a:cs typeface="Times New Roman" panose="02020603050405020304" pitchFamily="18" charset="0"/>
              </a:rPr>
              <a:t>hyper</a:t>
            </a:r>
            <a:r>
              <a:rPr lang="en-GB" sz="1200">
                <a:solidFill>
                  <a:srgbClr val="000000"/>
                </a:solidFill>
                <a:effectLst/>
                <a:latin typeface="+mn-lt"/>
                <a:ea typeface="Times New Roman" panose="02020603050405020304" pitchFamily="18" charset="0"/>
                <a:cs typeface="Times New Roman" panose="02020603050405020304" pitchFamily="18" charset="0"/>
              </a:rPr>
              <a:t>thermia the core temperature becomes too high rather than </a:t>
            </a:r>
            <a:r>
              <a:rPr lang="en-GB" sz="1200" i="1">
                <a:solidFill>
                  <a:srgbClr val="000000"/>
                </a:solidFill>
                <a:effectLst/>
                <a:latin typeface="+mn-lt"/>
                <a:ea typeface="Times New Roman" panose="02020603050405020304" pitchFamily="18" charset="0"/>
                <a:cs typeface="Times New Roman" panose="02020603050405020304" pitchFamily="18" charset="0"/>
              </a:rPr>
              <a:t>hypo</a:t>
            </a:r>
            <a:r>
              <a:rPr lang="en-GB" sz="1200">
                <a:solidFill>
                  <a:srgbClr val="000000"/>
                </a:solidFill>
                <a:effectLst/>
                <a:latin typeface="+mn-lt"/>
                <a:ea typeface="Times New Roman" panose="02020603050405020304" pitchFamily="18" charset="0"/>
                <a:cs typeface="Times New Roman" panose="02020603050405020304" pitchFamily="18" charset="0"/>
              </a:rPr>
              <a:t>thermia where the core temperature drops too low.) This leads to headaches, dizziness and confusion, followed by seizures and unconsciousness. If not treated by cooling the body, it can lead to death. </a:t>
            </a:r>
          </a:p>
          <a:p>
            <a:pPr marL="342900" lvl="0" indent="-342900">
              <a:buFont typeface="Symbol" panose="05050102010706020507" pitchFamily="18" charset="2"/>
              <a:buChar char=""/>
            </a:pPr>
            <a:endParaRPr lang="en-US" sz="1200" b="0">
              <a:latin typeface="+mn-lt"/>
            </a:endParaRPr>
          </a:p>
          <a:p>
            <a:r>
              <a:rPr lang="en-US" sz="1200" b="1">
                <a:latin typeface="+mn-lt"/>
              </a:rPr>
              <a:t>Dive deeper: </a:t>
            </a:r>
            <a:r>
              <a:rPr lang="en-US" sz="1200">
                <a:latin typeface="+mn-lt"/>
              </a:rPr>
              <a:t>All animals and plants need water to survive. Learn about how they’re connected to each other in this </a:t>
            </a:r>
            <a:r>
              <a:rPr lang="en-US" sz="1200" b="1">
                <a:latin typeface="+mn-lt"/>
              </a:rPr>
              <a:t>Ecology knowledge </a:t>
            </a:r>
            <a:r>
              <a:rPr lang="en-US" sz="1200" b="1" err="1">
                <a:latin typeface="+mn-lt"/>
              </a:rPr>
              <a:t>organiser</a:t>
            </a:r>
            <a:r>
              <a:rPr lang="en-US" sz="1200">
                <a:latin typeface="+mn-lt"/>
              </a:rPr>
              <a:t>: https://energisingfutures.co.uk/resources/ecology-knowledge-organiser/?via_collection=1832 </a:t>
            </a:r>
          </a:p>
          <a:p>
            <a:r>
              <a:rPr lang="en-US" sz="1200">
                <a:latin typeface="+mn-lt"/>
              </a:rPr>
              <a:t>Compare plant and animal cells with this </a:t>
            </a:r>
            <a:r>
              <a:rPr lang="en-US" sz="1200" b="1">
                <a:latin typeface="+mn-lt"/>
              </a:rPr>
              <a:t>Animal and plant cells poster:</a:t>
            </a:r>
          </a:p>
          <a:p>
            <a:r>
              <a:rPr lang="en-GB" sz="1200">
                <a:latin typeface="+mn-lt"/>
              </a:rPr>
              <a:t>https://energisingfutures.co.uk/resources/animal-and-plant-cells-poster/</a:t>
            </a:r>
          </a:p>
        </p:txBody>
      </p:sp>
      <p:sp>
        <p:nvSpPr>
          <p:cNvPr id="4" name="Slide Number Placeholder 3"/>
          <p:cNvSpPr>
            <a:spLocks noGrp="1"/>
          </p:cNvSpPr>
          <p:nvPr>
            <p:ph type="sldNum" sz="quarter" idx="5"/>
          </p:nvPr>
        </p:nvSpPr>
        <p:spPr/>
        <p:txBody>
          <a:bodyPr/>
          <a:lstStyle/>
          <a:p>
            <a:fld id="{9E6CA7FE-FFEB-4320-88FA-8490BD606434}" type="slidenum">
              <a:rPr lang="en-GB" smtClean="0"/>
              <a:t>54</a:t>
            </a:fld>
            <a:endParaRPr lang="en-GB"/>
          </a:p>
        </p:txBody>
      </p:sp>
    </p:spTree>
    <p:extLst>
      <p:ext uri="{BB962C8B-B14F-4D97-AF65-F5344CB8AC3E}">
        <p14:creationId xmlns:p14="http://schemas.microsoft.com/office/powerpoint/2010/main" val="136430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6CA7FE-FFEB-4320-88FA-8490BD606434}" type="slidenum">
              <a:rPr lang="en-GB" smtClean="0"/>
              <a:t>56</a:t>
            </a:fld>
            <a:endParaRPr lang="en-GB"/>
          </a:p>
        </p:txBody>
      </p:sp>
    </p:spTree>
    <p:extLst>
      <p:ext uri="{BB962C8B-B14F-4D97-AF65-F5344CB8AC3E}">
        <p14:creationId xmlns:p14="http://schemas.microsoft.com/office/powerpoint/2010/main" val="3345068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a:latin typeface="+mn-lt"/>
              </a:rPr>
              <a:t>Answers to the ‘What if?’ question:</a:t>
            </a:r>
          </a:p>
          <a:p>
            <a:pPr marL="0" indent="0">
              <a:buFont typeface="Arial" panose="020B0604020202020204" pitchFamily="34" charset="0"/>
              <a:buNone/>
            </a:pPr>
            <a:r>
              <a:rPr lang="en-US" sz="1200" b="1">
                <a:latin typeface="+mn-lt"/>
              </a:rPr>
              <a:t>Simple answers:</a:t>
            </a:r>
          </a:p>
          <a:p>
            <a:pPr marL="171450" indent="-1714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There would be one less wheelie bin to put out!</a:t>
            </a:r>
            <a:endParaRPr lang="en-US" sz="1200" b="1">
              <a:latin typeface="+mn-lt"/>
            </a:endParaRPr>
          </a:p>
          <a:p>
            <a:pPr marL="171450" lvl="0" indent="-1714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Everything would have to be recycled, reused or incinerated</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r>
              <a:rPr lang="en-US" sz="1200" b="1">
                <a:latin typeface="+mn-lt"/>
              </a:rPr>
              <a:t>More complex answers:</a:t>
            </a:r>
          </a:p>
          <a:p>
            <a:pPr marL="171450" lvl="0" indent="-1714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If everything had to be recycled, reused or incinerated, this would have some serious impact on our lifestyle:</a:t>
            </a:r>
            <a:endParaRPr lang="en-GB" sz="1200">
              <a:effectLst/>
              <a:latin typeface="+mn-lt"/>
              <a:ea typeface="Calibri" panose="020F0502020204030204" pitchFamily="34" charset="0"/>
              <a:cs typeface="Aptos" panose="020B0004020202020204" pitchFamily="34" charset="0"/>
            </a:endParaRPr>
          </a:p>
          <a:p>
            <a:pPr marL="628650" lvl="1" indent="-1714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Burning waste (incineration) produces toxic gases and greenhouse gases and is not a good solution. We would therefore have to recycle and reuse much more than we do now.</a:t>
            </a:r>
            <a:endParaRPr lang="en-GB" sz="1200">
              <a:effectLst/>
              <a:latin typeface="+mn-lt"/>
              <a:ea typeface="Calibri" panose="020F0502020204030204" pitchFamily="34" charset="0"/>
              <a:cs typeface="Aptos" panose="020B0004020202020204" pitchFamily="34" charset="0"/>
            </a:endParaRPr>
          </a:p>
          <a:p>
            <a:pPr marL="628650" lvl="1" indent="-1714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Packaging for food and other things would have to change significantly – plastic such as crisp packets cannot be recycled and so would have to be incinerated. If we needed to recycle all plastics, we would have to reduce the number and types of plastic we use.</a:t>
            </a:r>
            <a:endParaRPr lang="en-GB" sz="1200">
              <a:effectLst/>
              <a:latin typeface="+mn-lt"/>
              <a:ea typeface="Calibri" panose="020F0502020204030204" pitchFamily="34" charset="0"/>
              <a:cs typeface="Aptos" panose="020B0004020202020204" pitchFamily="34" charset="0"/>
            </a:endParaRPr>
          </a:p>
          <a:p>
            <a:pPr marL="628650" lvl="1" indent="-1714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Flour and sugar are usually sold in paper packets which can be safely burnt or recycled. Many more foods such as pulses and rice could be sold in paper packets.</a:t>
            </a:r>
            <a:endParaRPr lang="en-GB" sz="1200">
              <a:effectLst/>
              <a:latin typeface="+mn-lt"/>
              <a:ea typeface="Calibri" panose="020F0502020204030204" pitchFamily="34" charset="0"/>
              <a:cs typeface="Aptos" panose="020B0004020202020204" pitchFamily="34" charset="0"/>
            </a:endParaRPr>
          </a:p>
          <a:p>
            <a:pPr marL="171450" indent="-1714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need to reuse more containers e.g. fizzy drink bottles and milk bottles could be made from glass and reused. Wine bottles would also need to be reused.</a:t>
            </a:r>
          </a:p>
          <a:p>
            <a:pPr marL="171450" indent="-171450">
              <a:buFont typeface="Arial" panose="020B0604020202020204" pitchFamily="34" charset="0"/>
              <a:buChar char="•"/>
            </a:pPr>
            <a:endParaRPr lang="en-US" sz="1200">
              <a:latin typeface="+mn-lt"/>
            </a:endParaRPr>
          </a:p>
          <a:p>
            <a:pPr marL="171450" indent="-171450">
              <a:buFont typeface="Arial" panose="020B0604020202020204" pitchFamily="34" charset="0"/>
              <a:buChar char="•"/>
            </a:pPr>
            <a:r>
              <a:rPr lang="en-US" sz="1200" b="1">
                <a:latin typeface="+mn-lt"/>
              </a:rPr>
              <a:t>Dive deeper: </a:t>
            </a:r>
            <a:r>
              <a:rPr lang="en-US" sz="1200">
                <a:latin typeface="+mn-lt"/>
              </a:rPr>
              <a:t>Learn about sustainability in this </a:t>
            </a:r>
            <a:r>
              <a:rPr lang="en-US" sz="1200" b="1">
                <a:latin typeface="+mn-lt"/>
              </a:rPr>
              <a:t>Fashion Fixers! lesson </a:t>
            </a:r>
            <a:r>
              <a:rPr lang="en-US" sz="1200">
                <a:latin typeface="+mn-lt"/>
              </a:rPr>
              <a:t>and enter the competition: https://energisingfutures.co.uk/resources/fashion-fixers-secondary-lesson/</a:t>
            </a:r>
            <a:endParaRPr lang="en-GB"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57</a:t>
            </a:fld>
            <a:endParaRPr lang="en-GB"/>
          </a:p>
        </p:txBody>
      </p:sp>
    </p:spTree>
    <p:extLst>
      <p:ext uri="{BB962C8B-B14F-4D97-AF65-F5344CB8AC3E}">
        <p14:creationId xmlns:p14="http://schemas.microsoft.com/office/powerpoint/2010/main" val="495864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Answers to the ‘What if?’ question:</a:t>
            </a:r>
          </a:p>
          <a:p>
            <a:r>
              <a:rPr lang="en-US" sz="1200" b="1"/>
              <a:t>Simple answers:</a:t>
            </a:r>
          </a:p>
          <a:p>
            <a:pPr marL="171450" indent="-171450">
              <a:buFont typeface="Arial" panose="020B0604020202020204" pitchFamily="34" charset="0"/>
              <a:buChar char="•"/>
            </a:pPr>
            <a:r>
              <a:rPr lang="en-GB" sz="12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There would be no more livestock farming or fishing fleets</a:t>
            </a:r>
            <a:endParaRPr lang="en-US" sz="12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b="1"/>
              <a:t>More complex answers:</a:t>
            </a:r>
          </a:p>
          <a:p>
            <a:pPr marL="342900" lvl="0" indent="-342900">
              <a:buFont typeface="Symbol" panose="05050102010706020507" pitchFamily="18" charset="2"/>
              <a:buChar char=""/>
            </a:pPr>
            <a:r>
              <a:rPr lang="en-GB" sz="12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There would be much more land available for growing crops and so the world would be much better able to support a growing global population</a:t>
            </a:r>
            <a:endParaRPr lang="en-GB" sz="12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GB" sz="12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There would be less impact on our climate as livestock farming releases large amounts of methane (a potent greenhouse gas) into the atmosphere</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US" sz="1200"/>
          </a:p>
          <a:p>
            <a:r>
              <a:rPr lang="en-US" sz="1200" b="1"/>
              <a:t>Dive deeper: </a:t>
            </a:r>
            <a:r>
              <a:rPr lang="en-US" sz="1200" b="0"/>
              <a:t>Watch this video clip to learn the difference between plant and animal protein: </a:t>
            </a:r>
            <a:r>
              <a:rPr lang="en-US" sz="1200"/>
              <a:t>https://www.youtube.com/watch?v=8kTP1aAUPQA</a:t>
            </a:r>
            <a:endParaRPr lang="en-GB" sz="1200"/>
          </a:p>
        </p:txBody>
      </p:sp>
      <p:sp>
        <p:nvSpPr>
          <p:cNvPr id="4" name="Slide Number Placeholder 3"/>
          <p:cNvSpPr>
            <a:spLocks noGrp="1"/>
          </p:cNvSpPr>
          <p:nvPr>
            <p:ph type="sldNum" sz="quarter" idx="5"/>
          </p:nvPr>
        </p:nvSpPr>
        <p:spPr/>
        <p:txBody>
          <a:bodyPr/>
          <a:lstStyle/>
          <a:p>
            <a:fld id="{9E6CA7FE-FFEB-4320-88FA-8490BD606434}" type="slidenum">
              <a:rPr lang="en-GB" smtClean="0"/>
              <a:t>60</a:t>
            </a:fld>
            <a:endParaRPr lang="en-GB"/>
          </a:p>
        </p:txBody>
      </p:sp>
    </p:spTree>
    <p:extLst>
      <p:ext uri="{BB962C8B-B14F-4D97-AF65-F5344CB8AC3E}">
        <p14:creationId xmlns:p14="http://schemas.microsoft.com/office/powerpoint/2010/main" val="438162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6CA7FE-FFEB-4320-88FA-8490BD606434}" type="slidenum">
              <a:rPr lang="en-GB" smtClean="0"/>
              <a:t>62</a:t>
            </a:fld>
            <a:endParaRPr lang="en-GB"/>
          </a:p>
        </p:txBody>
      </p:sp>
    </p:spTree>
    <p:extLst>
      <p:ext uri="{BB962C8B-B14F-4D97-AF65-F5344CB8AC3E}">
        <p14:creationId xmlns:p14="http://schemas.microsoft.com/office/powerpoint/2010/main" val="1802776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b="0">
                <a:latin typeface="+mn-lt"/>
              </a:rPr>
              <a:t>Some other types of seed dispersal: </a:t>
            </a:r>
            <a:r>
              <a:rPr lang="en-US" sz="1200">
                <a:latin typeface="+mn-lt"/>
              </a:rPr>
              <a:t>by wind, water, animals and explosion.</a:t>
            </a:r>
          </a:p>
          <a:p>
            <a:r>
              <a:rPr lang="en-US" sz="1200">
                <a:latin typeface="+mn-lt"/>
              </a:rPr>
              <a:t> </a:t>
            </a:r>
          </a:p>
          <a:p>
            <a:r>
              <a:rPr lang="en-US" sz="1200" b="1">
                <a:latin typeface="+mn-lt"/>
              </a:rPr>
              <a:t>Answers to the ‘What if?’ question:</a:t>
            </a:r>
          </a:p>
          <a:p>
            <a:r>
              <a:rPr lang="en-US" sz="1200" b="1">
                <a:latin typeface="+mn-lt"/>
              </a:rPr>
              <a:t>Simple answers</a:t>
            </a:r>
          </a:p>
          <a:p>
            <a:pPr marL="171450" indent="-1714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Many plants would be unable to colonise new areas away from the parent plants</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If plants were unable to colonise new areas, biodiversity would decrease. Some plant species may even become extinct. This in turn would be likely to lead to animal species that depend on those plants, also becoming extinct.</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Extinction of species often leads to big changes to ecosystems and so the global effect on plants and animals could well be enormous.</a:t>
            </a:r>
            <a:endParaRPr lang="en-GB" sz="1200">
              <a:effectLst/>
              <a:latin typeface="+mn-lt"/>
              <a:ea typeface="Calibri" panose="020F0502020204030204" pitchFamily="34" charset="0"/>
              <a:cs typeface="Aptos" panose="020B0004020202020204" pitchFamily="34" charset="0"/>
            </a:endParaRPr>
          </a:p>
          <a:p>
            <a:endParaRPr lang="en-US" sz="1200">
              <a:latin typeface="+mn-lt"/>
            </a:endParaRPr>
          </a:p>
          <a:p>
            <a:r>
              <a:rPr lang="en-US" sz="1200" b="1">
                <a:latin typeface="+mn-lt"/>
              </a:rPr>
              <a:t>Dive deeper: </a:t>
            </a:r>
            <a:r>
              <a:rPr lang="en-US" sz="1200" b="0">
                <a:latin typeface="+mn-lt"/>
              </a:rPr>
              <a:t>Watch this video clip, where exploding seed pods make Sir David Attenborough laugh!</a:t>
            </a:r>
          </a:p>
          <a:p>
            <a:r>
              <a:rPr lang="en-US" sz="1200">
                <a:latin typeface="+mn-lt"/>
              </a:rPr>
              <a:t>https://www.youtube.com/watch?v=3G1arGl8RvA</a:t>
            </a:r>
            <a:endParaRPr lang="en-GB"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63</a:t>
            </a:fld>
            <a:endParaRPr lang="en-GB"/>
          </a:p>
        </p:txBody>
      </p:sp>
    </p:spTree>
    <p:extLst>
      <p:ext uri="{BB962C8B-B14F-4D97-AF65-F5344CB8AC3E}">
        <p14:creationId xmlns:p14="http://schemas.microsoft.com/office/powerpoint/2010/main" val="1831276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b="0">
                <a:latin typeface="+mn-lt"/>
              </a:rPr>
              <a:t>We call the </a:t>
            </a:r>
            <a:r>
              <a:rPr lang="en-US" sz="1200">
                <a:latin typeface="+mn-lt"/>
              </a:rPr>
              <a:t>change of state from a solid to a liquid, melting. We call the change from liquid to gas, boiling/evaporating. When we blow a candle out, the wax cools down and becomes solid again. </a:t>
            </a:r>
          </a:p>
          <a:p>
            <a:endParaRPr lang="en-US" sz="1200">
              <a:latin typeface="+mn-lt"/>
            </a:endParaRPr>
          </a:p>
          <a:p>
            <a:r>
              <a:rPr lang="en-US" sz="1200" b="1">
                <a:latin typeface="+mn-lt"/>
              </a:rPr>
              <a:t>Answers to the ‘What if?’ question:</a:t>
            </a:r>
          </a:p>
          <a:p>
            <a:r>
              <a:rPr lang="en-US" sz="1200" b="1">
                <a:latin typeface="+mn-lt"/>
              </a:rPr>
              <a:t>Simple answers:</a:t>
            </a:r>
          </a:p>
          <a:p>
            <a:pPr marL="171450" indent="-1714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Everything warmer than 0</a:t>
            </a:r>
            <a:r>
              <a:rPr lang="en-GB" sz="1200" baseline="30000">
                <a:solidFill>
                  <a:srgbClr val="000000"/>
                </a:solidFill>
                <a:effectLst/>
                <a:latin typeface="+mn-lt"/>
                <a:ea typeface="Times New Roman" panose="02020603050405020304" pitchFamily="18" charset="0"/>
                <a:cs typeface="Times New Roman" panose="02020603050405020304" pitchFamily="18" charset="0"/>
              </a:rPr>
              <a:t>O</a:t>
            </a:r>
            <a:r>
              <a:rPr lang="en-GB" sz="1200">
                <a:solidFill>
                  <a:srgbClr val="000000"/>
                </a:solidFill>
                <a:effectLst/>
                <a:latin typeface="+mn-lt"/>
                <a:ea typeface="Times New Roman" panose="02020603050405020304" pitchFamily="18" charset="0"/>
                <a:cs typeface="Times New Roman" panose="02020603050405020304" pitchFamily="18" charset="0"/>
              </a:rPr>
              <a:t>C would be a liquid</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The Earth would be mainly made from cool liquid rock (cool magma) except for the poles where the magma would solidify, and snow and ice would collect on it</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No life could have evolved on Earth as living things need liquid water for cell processes. If the water were liquid, the living things themselves would also melt making life impossible.</a:t>
            </a:r>
            <a:endParaRPr lang="en-US" sz="1200">
              <a:latin typeface="+mn-lt"/>
            </a:endParaRPr>
          </a:p>
          <a:p>
            <a:endParaRPr lang="en-US" sz="1200">
              <a:latin typeface="+mn-lt"/>
            </a:endParaRPr>
          </a:p>
          <a:p>
            <a:r>
              <a:rPr lang="en-US" sz="1200" b="1">
                <a:latin typeface="+mn-lt"/>
              </a:rPr>
              <a:t>Dive deeper: </a:t>
            </a:r>
            <a:r>
              <a:rPr lang="en-US" sz="1200">
                <a:latin typeface="+mn-lt"/>
              </a:rPr>
              <a:t>Changes of state in the Earth’s atmosphere, are important in controlling the temperature of the Earth’s surface. Learn more in the </a:t>
            </a:r>
            <a:r>
              <a:rPr lang="en-US" sz="1200" b="1">
                <a:latin typeface="+mn-lt"/>
              </a:rPr>
              <a:t>Earth’s atmosphere knowledge </a:t>
            </a:r>
            <a:r>
              <a:rPr lang="en-US" sz="1200" b="1" err="1">
                <a:latin typeface="+mn-lt"/>
              </a:rPr>
              <a:t>organiser</a:t>
            </a:r>
            <a:r>
              <a:rPr lang="en-GB" sz="1200">
                <a:latin typeface="+mn-lt"/>
              </a:rPr>
              <a:t>: </a:t>
            </a:r>
          </a:p>
          <a:p>
            <a:r>
              <a:rPr lang="en-GB" sz="1200">
                <a:latin typeface="+mn-lt"/>
              </a:rPr>
              <a:t>https://energisingfutures.co.uk/resources/earths-atmosphere-knowledge-organiser/?via_collection=1832</a:t>
            </a:r>
            <a:endParaRPr lang="en-US"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66</a:t>
            </a:fld>
            <a:endParaRPr lang="en-GB"/>
          </a:p>
        </p:txBody>
      </p:sp>
    </p:spTree>
    <p:extLst>
      <p:ext uri="{BB962C8B-B14F-4D97-AF65-F5344CB8AC3E}">
        <p14:creationId xmlns:p14="http://schemas.microsoft.com/office/powerpoint/2010/main" val="41967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mn-lt"/>
              </a:rPr>
              <a:t>Students will have very different knowledge about the different planets. These are a few key facts for your information although it is not intended to be an exhaustive list.</a:t>
            </a:r>
          </a:p>
          <a:p>
            <a:r>
              <a:rPr lang="en-US" sz="1200" b="1">
                <a:latin typeface="+mn-lt"/>
              </a:rPr>
              <a:t>10-minute science answer: </a:t>
            </a:r>
            <a:r>
              <a:rPr lang="en-US" sz="1200" b="0">
                <a:latin typeface="+mn-lt"/>
              </a:rPr>
              <a:t>Each planet takes a different amount of time to orbit the sun.</a:t>
            </a:r>
          </a:p>
          <a:p>
            <a:r>
              <a:rPr lang="en-US" sz="1200" b="0">
                <a:latin typeface="+mn-lt"/>
              </a:rPr>
              <a:t>Mercury: very small, very hot with no atmosphere. </a:t>
            </a:r>
          </a:p>
          <a:p>
            <a:r>
              <a:rPr lang="en-US" sz="1200" b="0">
                <a:latin typeface="+mn-lt"/>
              </a:rPr>
              <a:t>Venus: an Earth-sized planet with a thick carbon dioxide atmosphere with clouds containing sulfuric acid, the hottest planet because of runaway global warming.</a:t>
            </a:r>
          </a:p>
          <a:p>
            <a:r>
              <a:rPr lang="en-US" sz="1200" b="0">
                <a:latin typeface="+mn-lt"/>
              </a:rPr>
              <a:t>Mars : about half the size of Earth, called the red planet, may support life, thin atmosphere. </a:t>
            </a:r>
          </a:p>
          <a:p>
            <a:r>
              <a:rPr lang="en-US" sz="1200" b="0">
                <a:latin typeface="+mn-lt"/>
              </a:rPr>
              <a:t>Jupiter: a ‘gas giant’ and the largest planet, made mainly of hydrogen and helium, has 16 moons larger than 10 km.</a:t>
            </a:r>
          </a:p>
          <a:p>
            <a:r>
              <a:rPr lang="en-US" sz="1200" b="0">
                <a:latin typeface="+mn-lt"/>
              </a:rPr>
              <a:t>Saturn: a ‘gas giant’ almost as big as Jupiter, made mainly of hydrogen and helium, has very visible rings and more than 140 moons, but only 15 are larger than 50 km.</a:t>
            </a:r>
          </a:p>
          <a:p>
            <a:r>
              <a:rPr lang="en-US" sz="1200" b="0">
                <a:latin typeface="+mn-lt"/>
              </a:rPr>
              <a:t>Uranus : an ‘ice giant’, very cold with an atmosphere of mainly of hydrogen and helium, a metallic core and an icy mantle, it has 5 major moons but 28 overall. </a:t>
            </a:r>
          </a:p>
          <a:p>
            <a:r>
              <a:rPr lang="en-US" sz="1200" b="0">
                <a:latin typeface="+mn-lt"/>
              </a:rPr>
              <a:t>Neptune: an ‘ice giant’, very cold with an atmosphere of mainly hydrogen and helium, a metallic core and an icy mantle, one large moon but 16 overall, the furthest planet from the Sun, very cold.</a:t>
            </a:r>
          </a:p>
          <a:p>
            <a:endParaRPr lang="en-US" sz="1200" b="0">
              <a:latin typeface="+mn-lt"/>
            </a:endParaRPr>
          </a:p>
          <a:p>
            <a:r>
              <a:rPr lang="en-US" sz="1200" b="1">
                <a:latin typeface="+mn-lt"/>
              </a:rPr>
              <a:t>Answers to the ‘What if?’ question:</a:t>
            </a:r>
          </a:p>
          <a:p>
            <a:pPr marL="0" lvl="0" indent="0">
              <a:buFont typeface="Symbol" panose="05050102010706020507" pitchFamily="18" charset="2"/>
              <a:buNone/>
            </a:pPr>
            <a:r>
              <a:rPr lang="en-US" sz="1200" b="1">
                <a:latin typeface="+mn-lt"/>
              </a:rPr>
              <a:t>Simple answers: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GB" sz="1200">
                <a:solidFill>
                  <a:srgbClr val="000000"/>
                </a:solidFill>
                <a:effectLst/>
                <a:latin typeface="+mn-lt"/>
                <a:ea typeface="Times New Roman" panose="02020603050405020304" pitchFamily="18" charset="0"/>
                <a:cs typeface="Times New Roman" panose="02020603050405020304" pitchFamily="18" charset="0"/>
              </a:rPr>
              <a:t>There would be no tides on Earth which would greatly affect coastal marine life</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There would be no moonlight making nights darker; nocturnal predators would find hunting prey harder and nocturnal foragers would find it harder to find food</a:t>
            </a:r>
            <a:endParaRPr lang="en-GB" sz="1200">
              <a:effectLst/>
              <a:latin typeface="+mn-lt"/>
              <a:ea typeface="Calibri" panose="020F0502020204030204" pitchFamily="34" charset="0"/>
              <a:cs typeface="Aptos" panose="020B0004020202020204" pitchFamily="34" charset="0"/>
            </a:endParaRPr>
          </a:p>
          <a:p>
            <a:pPr marL="0" lvl="0" indent="0">
              <a:buFont typeface="Symbol" panose="05050102010706020507" pitchFamily="18" charset="2"/>
              <a:buNone/>
            </a:pPr>
            <a:r>
              <a:rPr lang="en-US" sz="1200" b="1">
                <a:latin typeface="+mn-lt"/>
              </a:rPr>
              <a:t>More complex answers: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000000"/>
                </a:solidFill>
                <a:effectLst/>
                <a:latin typeface="+mn-lt"/>
                <a:ea typeface="Times New Roman" panose="02020603050405020304" pitchFamily="18" charset="0"/>
                <a:cs typeface="Times New Roman" panose="02020603050405020304" pitchFamily="18" charset="0"/>
              </a:rPr>
              <a:t>The Earth’s tilt remains stable because of the Moon. Without the Moon, the tilt could vary dramatically affecting the seasons and climate across the Earth. Species unable to adapt rapidly to climatic changes would become extinct</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000000"/>
                </a:solidFill>
                <a:effectLst/>
                <a:latin typeface="+mn-lt"/>
                <a:ea typeface="Times New Roman" panose="02020603050405020304" pitchFamily="18" charset="0"/>
                <a:cs typeface="Times New Roman" panose="02020603050405020304" pitchFamily="18" charset="0"/>
              </a:rPr>
              <a:t>The Moon has slowed the speed of Earth’s rotation. If we had never had a Moon, our day would only be 6-12 hours instead of 24 hours. If we lost the Moon now, the day length would remain as it is now</a:t>
            </a:r>
            <a:endParaRPr lang="en-GB" sz="1200">
              <a:effectLst/>
              <a:latin typeface="+mn-lt"/>
              <a:ea typeface="Calibri" panose="020F0502020204030204" pitchFamily="34" charset="0"/>
              <a:cs typeface="Aptos" panose="020B0004020202020204" pitchFamily="34" charset="0"/>
            </a:endParaRPr>
          </a:p>
          <a:p>
            <a:br>
              <a:rPr lang="en-US" sz="1200" b="1">
                <a:latin typeface="+mn-lt"/>
              </a:rPr>
            </a:br>
            <a:r>
              <a:rPr lang="en-US" sz="1200" b="1">
                <a:latin typeface="+mn-lt"/>
              </a:rPr>
              <a:t>Dive deeper: </a:t>
            </a:r>
            <a:r>
              <a:rPr lang="en-US" sz="1200" b="0" i="0" u="none" strike="noStrike" baseline="0">
                <a:solidFill>
                  <a:srgbClr val="110E62"/>
                </a:solidFill>
                <a:latin typeface="+mn-lt"/>
              </a:rPr>
              <a:t>Want to learn more about space and what it’s like to be a space scientist? Use these </a:t>
            </a:r>
            <a:r>
              <a:rPr lang="en-US" sz="1200" b="1" i="0" u="none" strike="noStrike" baseline="0">
                <a:solidFill>
                  <a:srgbClr val="110E62"/>
                </a:solidFill>
                <a:latin typeface="+mn-lt"/>
              </a:rPr>
              <a:t>Super scientist: Maggie </a:t>
            </a:r>
            <a:r>
              <a:rPr lang="en-US" sz="1200" b="1" i="0" u="none" strike="noStrike" baseline="0" err="1">
                <a:solidFill>
                  <a:srgbClr val="110E62"/>
                </a:solidFill>
                <a:latin typeface="+mn-lt"/>
              </a:rPr>
              <a:t>Aderin</a:t>
            </a:r>
            <a:r>
              <a:rPr lang="en-US" sz="1200" b="1" i="0" u="none" strike="noStrike" baseline="0">
                <a:solidFill>
                  <a:srgbClr val="110E62"/>
                </a:solidFill>
                <a:latin typeface="+mn-lt"/>
              </a:rPr>
              <a:t> Pocock </a:t>
            </a:r>
            <a:r>
              <a:rPr lang="en-US" sz="1200" b="0" i="0" u="none" strike="noStrike" baseline="0">
                <a:solidFill>
                  <a:srgbClr val="110E62"/>
                </a:solidFill>
                <a:latin typeface="+mn-lt"/>
              </a:rPr>
              <a:t>resources:  https://energisingfutures.co.uk/lessons/super-scientist-maggie-aderin-pocock/</a:t>
            </a:r>
          </a:p>
          <a:p>
            <a:r>
              <a:rPr lang="en-US" sz="1200" b="0" i="0" u="none" strike="noStrike" baseline="0">
                <a:solidFill>
                  <a:srgbClr val="110E62"/>
                </a:solidFill>
                <a:latin typeface="+mn-lt"/>
              </a:rPr>
              <a:t>Use this </a:t>
            </a:r>
            <a:r>
              <a:rPr lang="en-US" sz="1200" b="1" i="0" u="none" strike="noStrike" baseline="0">
                <a:solidFill>
                  <a:srgbClr val="110E62"/>
                </a:solidFill>
                <a:latin typeface="+mn-lt"/>
              </a:rPr>
              <a:t>Planets of the solar system poster </a:t>
            </a:r>
            <a:r>
              <a:rPr lang="en-US" sz="1200" b="0" i="0" u="none" strike="noStrike" baseline="0">
                <a:solidFill>
                  <a:srgbClr val="110E62"/>
                </a:solidFill>
                <a:latin typeface="+mn-lt"/>
              </a:rPr>
              <a:t>to find out more about each planet in our solar system:</a:t>
            </a:r>
            <a:endParaRPr lang="en-GB" sz="1200" b="0" i="0" u="none" strike="noStrike" baseline="0">
              <a:solidFill>
                <a:schemeClr val="tx1"/>
              </a:solidFill>
              <a:effectLst/>
              <a:latin typeface="+mn-lt"/>
            </a:endParaRPr>
          </a:p>
          <a:p>
            <a:r>
              <a:rPr lang="en-GB" sz="1200" b="0" i="0" u="none" strike="noStrike" baseline="0">
                <a:solidFill>
                  <a:schemeClr val="tx1"/>
                </a:solidFill>
                <a:effectLst/>
                <a:latin typeface="+mn-lt"/>
              </a:rPr>
              <a:t>https://energisingfutures.co.uk/resources/planets-of-the-solar-system-poster-secondary/</a:t>
            </a:r>
          </a:p>
        </p:txBody>
      </p:sp>
      <p:sp>
        <p:nvSpPr>
          <p:cNvPr id="4" name="Slide Number Placeholder 3"/>
          <p:cNvSpPr>
            <a:spLocks noGrp="1"/>
          </p:cNvSpPr>
          <p:nvPr>
            <p:ph type="sldNum" sz="quarter" idx="5"/>
          </p:nvPr>
        </p:nvSpPr>
        <p:spPr/>
        <p:txBody>
          <a:bodyPr/>
          <a:lstStyle/>
          <a:p>
            <a:fld id="{9E6CA7FE-FFEB-4320-88FA-8490BD606434}" type="slidenum">
              <a:rPr lang="en-GB" smtClean="0"/>
              <a:t>9</a:t>
            </a:fld>
            <a:endParaRPr lang="en-GB"/>
          </a:p>
        </p:txBody>
      </p:sp>
    </p:spTree>
    <p:extLst>
      <p:ext uri="{BB962C8B-B14F-4D97-AF65-F5344CB8AC3E}">
        <p14:creationId xmlns:p14="http://schemas.microsoft.com/office/powerpoint/2010/main" val="1659610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b="0">
                <a:latin typeface="+mn-lt"/>
              </a:rPr>
              <a:t>The Arctic fox has adapted by having thick fur and layers of fat, to keep warm. It has white fur helping it to camouflage in the snow, and small ears, short legs and a short nose, to conserve heat.</a:t>
            </a:r>
          </a:p>
          <a:p>
            <a:endParaRPr lang="en-US" sz="1200" b="0">
              <a:latin typeface="+mn-lt"/>
            </a:endParaRPr>
          </a:p>
          <a:p>
            <a:r>
              <a:rPr lang="en-US" sz="1200" b="1">
                <a:latin typeface="+mn-lt"/>
              </a:rPr>
              <a:t>Answers to the ‘What if?’ question:</a:t>
            </a:r>
          </a:p>
          <a:p>
            <a:r>
              <a:rPr lang="en-US" sz="1200" b="1">
                <a:latin typeface="+mn-lt"/>
              </a:rPr>
              <a:t>Simple answers:</a:t>
            </a:r>
          </a:p>
          <a:p>
            <a:pPr marL="285750" indent="-2857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There would be very little biodiversity. The climate would be the same across the Earth.</a:t>
            </a:r>
            <a:br>
              <a:rPr lang="en-US" sz="1200" b="1">
                <a:latin typeface="+mn-lt"/>
              </a:rPr>
            </a:b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The main reason we have such vast biodiversity is that the climate and habitats vary so much across the Earth and in the oceans. That said, the animals and plants in the Brazilian rainforest are very different from those found in Australian rainforests.</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Let’s assume the habitat is a land habitat. Straight away, there would be no oceans, lakes or rivers as these would be different habitats. So, the entire Earth would be made from land at exactly the same level because if there were mountains, they would be a different habitat from lower lying areas. Similarly, there could be no rainfall as this would lead to rivers and lakes – once again, different habitats from land. The only possible land habitat would be flat desert and that would mean no life possible.</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Let’s assume an ocean habitat. The entire Earth would have to be covered in a shallow ocean, maybe no more than a couple of metres deep. Deeper water would have different temperature, light levels and pressure at different depths. This habitat could support life, but biodiversity would be very limited. </a:t>
            </a:r>
          </a:p>
          <a:p>
            <a:pPr marL="342900" lvl="0" indent="-342900">
              <a:buFont typeface="Symbol" panose="05050102010706020507" pitchFamily="18" charset="2"/>
              <a:buChar char=""/>
            </a:pPr>
            <a:endParaRPr lang="en-US" sz="1200" b="0">
              <a:latin typeface="+mn-lt"/>
            </a:endParaRPr>
          </a:p>
          <a:p>
            <a:r>
              <a:rPr lang="en-GB" sz="1200" b="1">
                <a:latin typeface="+mn-lt"/>
              </a:rPr>
              <a:t>Dive deeper: </a:t>
            </a:r>
            <a:r>
              <a:rPr lang="en-GB" sz="1200" b="0">
                <a:latin typeface="+mn-lt"/>
              </a:rPr>
              <a:t>Watch this </a:t>
            </a:r>
            <a:r>
              <a:rPr lang="en-GB" sz="1200" b="1">
                <a:latin typeface="+mn-lt"/>
              </a:rPr>
              <a:t>BBC Earth video clip </a:t>
            </a:r>
            <a:r>
              <a:rPr lang="en-GB" sz="1200" b="0">
                <a:latin typeface="+mn-lt"/>
              </a:rPr>
              <a:t>to find out more about the Arctic fox:</a:t>
            </a:r>
            <a:r>
              <a:rPr lang="en-GB" sz="1200" b="1">
                <a:latin typeface="+mn-lt"/>
              </a:rPr>
              <a:t> </a:t>
            </a:r>
            <a:r>
              <a:rPr lang="en-GB" sz="1200">
                <a:latin typeface="+mn-lt"/>
              </a:rPr>
              <a:t>https://www.youtube.com/watch?v=ZqgIIhIM3OE</a:t>
            </a:r>
            <a:endParaRPr lang="en-US"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69</a:t>
            </a:fld>
            <a:endParaRPr lang="en-GB"/>
          </a:p>
        </p:txBody>
      </p:sp>
    </p:spTree>
    <p:extLst>
      <p:ext uri="{BB962C8B-B14F-4D97-AF65-F5344CB8AC3E}">
        <p14:creationId xmlns:p14="http://schemas.microsoft.com/office/powerpoint/2010/main" val="2178854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latin typeface="+mn-lt"/>
              </a:rPr>
              <a:t>Background:</a:t>
            </a:r>
          </a:p>
          <a:p>
            <a:r>
              <a:rPr lang="en-GB" sz="1200">
                <a:effectLst/>
                <a:latin typeface="+mn-lt"/>
              </a:rPr>
              <a:t>A battery is made up of two or more electrical cells working together. As students need to know the difference between a battery and a cell for GCSE physics, its good practice to distinguish between them at KS3.</a:t>
            </a:r>
            <a:endParaRPr lang="en-GB" sz="1200">
              <a:latin typeface="+mn-lt"/>
            </a:endParaRPr>
          </a:p>
          <a:p>
            <a:endParaRPr lang="en-GB"/>
          </a:p>
        </p:txBody>
      </p:sp>
      <p:sp>
        <p:nvSpPr>
          <p:cNvPr id="4" name="Slide Number Placeholder 3"/>
          <p:cNvSpPr>
            <a:spLocks noGrp="1"/>
          </p:cNvSpPr>
          <p:nvPr>
            <p:ph type="sldNum" sz="quarter" idx="5"/>
          </p:nvPr>
        </p:nvSpPr>
        <p:spPr/>
        <p:txBody>
          <a:bodyPr/>
          <a:lstStyle/>
          <a:p>
            <a:fld id="{9E6CA7FE-FFEB-4320-88FA-8490BD606434}" type="slidenum">
              <a:rPr lang="en-GB" smtClean="0"/>
              <a:t>71</a:t>
            </a:fld>
            <a:endParaRPr lang="en-GB"/>
          </a:p>
        </p:txBody>
      </p:sp>
    </p:spTree>
    <p:extLst>
      <p:ext uri="{BB962C8B-B14F-4D97-AF65-F5344CB8AC3E}">
        <p14:creationId xmlns:p14="http://schemas.microsoft.com/office/powerpoint/2010/main" val="1557139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br>
              <a:rPr lang="en-US" sz="1200" b="1">
                <a:latin typeface="+mn-lt"/>
              </a:rPr>
            </a:br>
            <a:r>
              <a:rPr lang="en-US" sz="1200" b="1">
                <a:latin typeface="+mn-lt"/>
              </a:rPr>
              <a:t>Similarities: </a:t>
            </a:r>
            <a:r>
              <a:rPr lang="en-US" sz="1200">
                <a:latin typeface="+mn-lt"/>
              </a:rPr>
              <a:t>All deliver an electric current. All have two terminals – a positive (+) and a negative (-)</a:t>
            </a:r>
          </a:p>
          <a:p>
            <a:r>
              <a:rPr lang="en-US" sz="1200" b="1">
                <a:latin typeface="+mn-lt"/>
              </a:rPr>
              <a:t>Differences: </a:t>
            </a:r>
            <a:r>
              <a:rPr lang="en-US" sz="1200">
                <a:latin typeface="+mn-lt"/>
              </a:rPr>
              <a:t>Cells are usually cylindrical or round and flat (button cells). They usually deliver electricity at 1.2</a:t>
            </a:r>
            <a:r>
              <a:rPr lang="en-US" sz="1200" baseline="30000">
                <a:latin typeface="+mn-lt"/>
              </a:rPr>
              <a:t> </a:t>
            </a:r>
            <a:r>
              <a:rPr lang="en-US" sz="1200">
                <a:latin typeface="+mn-lt"/>
              </a:rPr>
              <a:t>V – 2.0</a:t>
            </a:r>
            <a:r>
              <a:rPr lang="en-US" sz="1200" baseline="30000">
                <a:latin typeface="+mn-lt"/>
              </a:rPr>
              <a:t> </a:t>
            </a:r>
            <a:r>
              <a:rPr lang="en-US" sz="1200" baseline="0">
                <a:latin typeface="+mn-lt"/>
              </a:rPr>
              <a:t>V</a:t>
            </a:r>
            <a:r>
              <a:rPr lang="en-US" sz="1200">
                <a:latin typeface="+mn-lt"/>
              </a:rPr>
              <a:t> but a single lithium cell may deliver up to 3.7</a:t>
            </a:r>
            <a:r>
              <a:rPr lang="en-US" sz="1200" baseline="30000">
                <a:latin typeface="+mn-lt"/>
              </a:rPr>
              <a:t> </a:t>
            </a:r>
            <a:r>
              <a:rPr lang="en-US" sz="1200" baseline="0">
                <a:latin typeface="+mn-lt"/>
              </a:rPr>
              <a:t>V.</a:t>
            </a:r>
          </a:p>
          <a:p>
            <a:r>
              <a:rPr lang="en-US" sz="1200" baseline="0">
                <a:latin typeface="+mn-lt"/>
              </a:rPr>
              <a:t>Batteries are often rectangular in section because they contain 3 to 6 cylindrical cells working together or a stack of thin rectangular cells. They normally deliver 4.5</a:t>
            </a:r>
            <a:r>
              <a:rPr lang="en-US" sz="1200" baseline="30000">
                <a:latin typeface="+mn-lt"/>
              </a:rPr>
              <a:t> </a:t>
            </a:r>
            <a:r>
              <a:rPr lang="en-US" sz="1200" baseline="0">
                <a:latin typeface="+mn-lt"/>
              </a:rPr>
              <a:t>V to </a:t>
            </a:r>
            <a:r>
              <a:rPr lang="en-US" sz="1200">
                <a:latin typeface="+mn-lt"/>
              </a:rPr>
              <a:t>9.0</a:t>
            </a:r>
            <a:r>
              <a:rPr lang="en-US" sz="1200" baseline="30000">
                <a:latin typeface="+mn-lt"/>
              </a:rPr>
              <a:t> </a:t>
            </a:r>
            <a:r>
              <a:rPr lang="en-US" sz="1200" baseline="0">
                <a:latin typeface="+mn-lt"/>
              </a:rPr>
              <a:t>V although vehicle batteries may deliver up to 24</a:t>
            </a:r>
            <a:r>
              <a:rPr lang="en-US" sz="1200" baseline="30000">
                <a:latin typeface="+mn-lt"/>
              </a:rPr>
              <a:t> </a:t>
            </a:r>
            <a:r>
              <a:rPr lang="en-US" sz="1200" baseline="0">
                <a:latin typeface="+mn-lt"/>
              </a:rPr>
              <a:t>V and electric vehicle batteries up to 800</a:t>
            </a:r>
            <a:r>
              <a:rPr lang="en-US" sz="1200" baseline="30000">
                <a:latin typeface="+mn-lt"/>
              </a:rPr>
              <a:t> </a:t>
            </a:r>
            <a:r>
              <a:rPr lang="en-US" sz="1200" baseline="0">
                <a:latin typeface="+mn-lt"/>
              </a:rPr>
              <a:t>V.</a:t>
            </a:r>
            <a:endParaRPr lang="en-US" sz="1200">
              <a:latin typeface="+mn-lt"/>
            </a:endParaRPr>
          </a:p>
          <a:p>
            <a:r>
              <a:rPr lang="en-US" sz="1200">
                <a:latin typeface="+mn-lt"/>
              </a:rPr>
              <a:t>Larger batteries contain more chemicals and so can usually provide an electric current for a longer time or a large current for a short time (they deliver a greater charge although this is KS4 knowledge). </a:t>
            </a:r>
          </a:p>
          <a:p>
            <a:endParaRPr lang="en-US" sz="1200">
              <a:latin typeface="+mn-lt"/>
            </a:endParaRPr>
          </a:p>
          <a:p>
            <a:r>
              <a:rPr lang="en-US" sz="1200" b="1">
                <a:latin typeface="+mn-lt"/>
              </a:rPr>
              <a:t>Answers to the ‘What if?’ question:</a:t>
            </a:r>
          </a:p>
          <a:p>
            <a:r>
              <a:rPr lang="en-US" sz="1200" b="1">
                <a:latin typeface="+mn-lt"/>
              </a:rPr>
              <a:t>Simple answers:</a:t>
            </a:r>
          </a:p>
          <a:p>
            <a:pPr marL="171450" indent="-1714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Duracell would be put out of business, and we would never run out of charge on our mobile phones</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currently need to change batteries and so there needs to be a battery compartment in battery-operated devices. Batteries could be built into devices and sealed if they lasted for ever.</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Electric vehicles (EVs) would have an unlimited range, and we would not need EV charging points. Conventional cars would not need an alternator to charge the battery, and the battery would never become flat if we left the car lights on. </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Electric planes could become a thing. Currently batteries don’t hold enough charge for long flights. If they never ran out, planes would have unlimited range and never need refuelling.</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could convert our home electrics to run off batteries. We could have unlimited lighting and heating for free.</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If batteries supplied us with heating, lighting and transport, we would no longer need to use non-renewable energy resources such as coal and oil. These energy resources contribute towards global warming and climate change.</a:t>
            </a:r>
            <a:endParaRPr lang="en-US" sz="1200">
              <a:latin typeface="+mn-lt"/>
            </a:endParaRPr>
          </a:p>
          <a:p>
            <a:endParaRPr lang="en-US" sz="1200">
              <a:latin typeface="+mn-lt"/>
            </a:endParaRPr>
          </a:p>
          <a:p>
            <a:r>
              <a:rPr lang="en-US" sz="1200" b="1">
                <a:latin typeface="+mn-lt"/>
              </a:rPr>
              <a:t>Dive deeper: </a:t>
            </a:r>
            <a:r>
              <a:rPr lang="en-GB" sz="1200">
                <a:latin typeface="+mn-lt"/>
              </a:rPr>
              <a:t>Learn more about how energy is transferred from batteries to toys using this </a:t>
            </a:r>
            <a:r>
              <a:rPr lang="en-GB" sz="1200" b="1">
                <a:latin typeface="+mn-lt"/>
              </a:rPr>
              <a:t>Energy transfer check-learning worksheet</a:t>
            </a:r>
            <a:r>
              <a:rPr lang="en-GB" sz="1200">
                <a:latin typeface="+mn-lt"/>
              </a:rPr>
              <a:t>:</a:t>
            </a:r>
          </a:p>
          <a:p>
            <a:r>
              <a:rPr lang="en-GB" sz="1200">
                <a:latin typeface="+mn-lt"/>
              </a:rPr>
              <a:t>https://energisingfutures.co.uk/resources/energy-transfers-check-learning-sheet/?via_collection=1832</a:t>
            </a:r>
            <a:endParaRPr lang="en-US"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72</a:t>
            </a:fld>
            <a:endParaRPr lang="en-GB"/>
          </a:p>
        </p:txBody>
      </p:sp>
    </p:spTree>
    <p:extLst>
      <p:ext uri="{BB962C8B-B14F-4D97-AF65-F5344CB8AC3E}">
        <p14:creationId xmlns:p14="http://schemas.microsoft.com/office/powerpoint/2010/main" val="1035697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6CA7FE-FFEB-4320-88FA-8490BD606434}" type="slidenum">
              <a:rPr lang="en-GB" smtClean="0"/>
              <a:t>73</a:t>
            </a:fld>
            <a:endParaRPr lang="en-GB"/>
          </a:p>
        </p:txBody>
      </p:sp>
    </p:spTree>
    <p:extLst>
      <p:ext uri="{BB962C8B-B14F-4D97-AF65-F5344CB8AC3E}">
        <p14:creationId xmlns:p14="http://schemas.microsoft.com/office/powerpoint/2010/main" val="2371975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Background:</a:t>
            </a:r>
          </a:p>
          <a:p>
            <a:r>
              <a:rPr lang="en-GB" sz="1200">
                <a:effectLst/>
                <a:latin typeface="Segoe UI" panose="020B0502040204020203" pitchFamily="34" charset="0"/>
              </a:rPr>
              <a:t>Gravity is a force that acts between any two objects but is only noticed when one or both objects are very massive </a:t>
            </a:r>
            <a:r>
              <a:rPr lang="en-GB" sz="1200" err="1">
                <a:effectLst/>
                <a:latin typeface="Segoe UI" panose="020B0502040204020203" pitchFamily="34" charset="0"/>
              </a:rPr>
              <a:t>e,g</a:t>
            </a:r>
            <a:r>
              <a:rPr lang="en-GB" sz="1200">
                <a:effectLst/>
                <a:latin typeface="Segoe UI" panose="020B0502040204020203" pitchFamily="34" charset="0"/>
              </a:rPr>
              <a:t>, the Sun, planets.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9E6CA7FE-FFEB-4320-88FA-8490BD606434}" type="slidenum">
              <a:rPr lang="en-GB" smtClean="0"/>
              <a:t>74</a:t>
            </a:fld>
            <a:endParaRPr lang="en-GB"/>
          </a:p>
        </p:txBody>
      </p:sp>
    </p:spTree>
    <p:extLst>
      <p:ext uri="{BB962C8B-B14F-4D97-AF65-F5344CB8AC3E}">
        <p14:creationId xmlns:p14="http://schemas.microsoft.com/office/powerpoint/2010/main" val="335379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10-minute science answer: </a:t>
            </a:r>
            <a:r>
              <a:rPr lang="en-US" sz="1200" b="0">
                <a:latin typeface="+mn-lt"/>
              </a:rPr>
              <a:t>Santa’s speed would reduce to a steady slow speed if he had a parachute. Therefore, </a:t>
            </a:r>
            <a:r>
              <a:rPr lang="en-GB" sz="1200">
                <a:effectLst/>
                <a:latin typeface="+mn-lt"/>
              </a:rPr>
              <a:t>Santa should have an arrow down and an arrow up that are both the same size in each case.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mn-lt"/>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mn-lt"/>
              </a:rPr>
              <a:t>In both cases, Santa is falling at constant speed and the forces are balanced. Therefore, the force arrows are the same length but in opposite directions . Santa’s steady speed is called the terminal velocity. The difference is that without a parachute, the forces balance when Santa is falling with a terminal velocity about 50</a:t>
            </a:r>
            <a:r>
              <a:rPr lang="en-GB" sz="1200" baseline="30000">
                <a:effectLst/>
                <a:latin typeface="+mn-lt"/>
              </a:rPr>
              <a:t> </a:t>
            </a:r>
            <a:r>
              <a:rPr lang="en-GB" sz="1200" baseline="0">
                <a:effectLst/>
                <a:latin typeface="+mn-lt"/>
              </a:rPr>
              <a:t>m/s but with a parachute open, this is reduced to about 7</a:t>
            </a:r>
            <a:r>
              <a:rPr lang="en-GB" sz="1200" baseline="30000">
                <a:effectLst/>
                <a:latin typeface="+mn-lt"/>
              </a:rPr>
              <a:t> </a:t>
            </a:r>
            <a:r>
              <a:rPr lang="en-GB" sz="1200" baseline="0">
                <a:effectLst/>
                <a:latin typeface="+mn-lt"/>
              </a:rPr>
              <a:t>m/s. (</a:t>
            </a:r>
            <a:r>
              <a:rPr lang="en-GB" sz="1200">
                <a:effectLst/>
                <a:latin typeface="+mn-lt"/>
              </a:rPr>
              <a:t>This is KS4 science rather than KS3 but could be included for ‘stretch and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mn-lt"/>
            </a:endParaRPr>
          </a:p>
          <a:p>
            <a:r>
              <a:rPr lang="en-US" sz="1200" b="1">
                <a:latin typeface="+mn-lt"/>
              </a:rPr>
              <a:t>Answers to the ‘What if?’ question:</a:t>
            </a:r>
          </a:p>
          <a:p>
            <a:r>
              <a:rPr lang="en-US" sz="1200" b="1">
                <a:latin typeface="+mn-lt"/>
              </a:rPr>
              <a:t>Simple answers:</a:t>
            </a:r>
          </a:p>
          <a:p>
            <a:pPr marL="171450" indent="-1714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You’d weigh twice as much as you do now, but you’d look the same as you’d have the same mass (amount of matter) in you </a:t>
            </a:r>
            <a:br>
              <a:rPr lang="en-US" sz="1200" b="1">
                <a:latin typeface="+mn-lt"/>
              </a:rPr>
            </a:br>
            <a:r>
              <a:rPr lang="en-US" sz="1200" b="1">
                <a:latin typeface="+mn-lt"/>
              </a:rPr>
              <a:t>More complex answers:</a:t>
            </a:r>
            <a:endParaRPr lang="en-US" sz="1200">
              <a:latin typeface="+mn-lt"/>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Everything would be a far greater effort. Imagine giving a friend a piggy-back all day, every day. That’s what doubling gravity would feel like! We’d be exhausted just moving around and going uphill would be a nightmare.</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Anything falling would accelerate at twice the rate. This would make falls from lower heights more serious and falls from higher than about 10</a:t>
            </a:r>
            <a:r>
              <a:rPr lang="en-GB" sz="1200" baseline="30000">
                <a:solidFill>
                  <a:srgbClr val="000000"/>
                </a:solidFill>
                <a:effectLst/>
                <a:latin typeface="+mn-lt"/>
                <a:ea typeface="Times New Roman" panose="02020603050405020304" pitchFamily="18" charset="0"/>
                <a:cs typeface="Times New Roman" panose="02020603050405020304" pitchFamily="18" charset="0"/>
              </a:rPr>
              <a:t> </a:t>
            </a:r>
            <a:r>
              <a:rPr lang="en-GB" sz="1200">
                <a:solidFill>
                  <a:srgbClr val="000000"/>
                </a:solidFill>
                <a:effectLst/>
                <a:latin typeface="+mn-lt"/>
                <a:ea typeface="Times New Roman" panose="02020603050405020304" pitchFamily="18" charset="0"/>
                <a:cs typeface="Times New Roman" panose="02020603050405020304" pitchFamily="18" charset="0"/>
              </a:rPr>
              <a:t>m could be fatal. Even tripping up would be likely to break our bones.</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Buildings and bridges would not be able to support the extra weight, and many would collapse. Car suspension systems would be inadequate, and tyres could burst with the extra load.</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Aircraft would be unable to take off unless they were rebuilt with more powerful engines and larger wings. Those already in the air would crash.</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 higher gravity would favour smaller organisms. In the longer term, evolution would make all organisms smaller. Trees would not grow as tall and any animal species that survives would become smaller and smaller. </a:t>
            </a:r>
            <a:endParaRPr lang="en-GB" sz="120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mn-lt"/>
              </a:rPr>
              <a:t>  </a:t>
            </a:r>
          </a:p>
          <a:p>
            <a:r>
              <a:rPr lang="en-US" sz="1200" b="1">
                <a:latin typeface="+mn-lt"/>
              </a:rPr>
              <a:t>Dive deeper: </a:t>
            </a:r>
            <a:r>
              <a:rPr lang="en-US" sz="1200" b="0">
                <a:latin typeface="+mn-lt"/>
              </a:rPr>
              <a:t>Watch this video clip of astronaut Helen Sharman in the International Space Station and encourage your students to discuss what it’s like not to </a:t>
            </a:r>
            <a:r>
              <a:rPr lang="en-US" sz="1200" b="0" i="0">
                <a:solidFill>
                  <a:srgbClr val="FFFFFF"/>
                </a:solidFill>
                <a:effectLst/>
                <a:latin typeface="+mn-lt"/>
              </a:rPr>
              <a:t>feel the effects of the gravitational pull from the Earth:</a:t>
            </a:r>
          </a:p>
          <a:p>
            <a:r>
              <a:rPr lang="en-GB" sz="1200">
                <a:latin typeface="+mn-lt"/>
              </a:rPr>
              <a:t>https://www.bbc.co.uk/programmes/p0119ft9</a:t>
            </a:r>
          </a:p>
        </p:txBody>
      </p:sp>
      <p:sp>
        <p:nvSpPr>
          <p:cNvPr id="4" name="Slide Number Placeholder 3"/>
          <p:cNvSpPr>
            <a:spLocks noGrp="1"/>
          </p:cNvSpPr>
          <p:nvPr>
            <p:ph type="sldNum" sz="quarter" idx="5"/>
          </p:nvPr>
        </p:nvSpPr>
        <p:spPr/>
        <p:txBody>
          <a:bodyPr/>
          <a:lstStyle/>
          <a:p>
            <a:fld id="{9E6CA7FE-FFEB-4320-88FA-8490BD606434}" type="slidenum">
              <a:rPr lang="en-GB" smtClean="0"/>
              <a:t>75</a:t>
            </a:fld>
            <a:endParaRPr lang="en-GB"/>
          </a:p>
        </p:txBody>
      </p:sp>
    </p:spTree>
    <p:extLst>
      <p:ext uri="{BB962C8B-B14F-4D97-AF65-F5344CB8AC3E}">
        <p14:creationId xmlns:p14="http://schemas.microsoft.com/office/powerpoint/2010/main" val="1586036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b="0">
                <a:latin typeface="+mn-lt"/>
              </a:rPr>
              <a:t>grass </a:t>
            </a:r>
            <a:r>
              <a:rPr lang="en-US" sz="1200">
                <a:latin typeface="+mn-lt"/>
              </a:rPr>
              <a:t>(producer) </a:t>
            </a:r>
            <a:r>
              <a:rPr lang="en-US" sz="1200">
                <a:latin typeface="+mn-lt"/>
                <a:sym typeface="Wingdings" panose="05000000000000000000" pitchFamily="2" charset="2"/>
              </a:rPr>
              <a:t> reindeer (primary consumer)  wolf (secondary consumer).</a:t>
            </a:r>
          </a:p>
          <a:p>
            <a:endParaRPr lang="en-US" sz="1200">
              <a:latin typeface="+mn-lt"/>
              <a:sym typeface="Wingdings" panose="05000000000000000000" pitchFamily="2" charset="2"/>
            </a:endParaRPr>
          </a:p>
          <a:p>
            <a:r>
              <a:rPr lang="en-US" sz="1200" b="1">
                <a:latin typeface="+mn-lt"/>
              </a:rPr>
              <a:t>Answers to the ‘What if?’ question:</a:t>
            </a:r>
          </a:p>
          <a:p>
            <a:r>
              <a:rPr lang="en-US" sz="1200" b="1">
                <a:latin typeface="+mn-lt"/>
              </a:rPr>
              <a:t>Simple answers:</a:t>
            </a:r>
          </a:p>
          <a:p>
            <a:pPr marL="285750" indent="-2857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Current food webs and food chains would need to be completely revised</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As predator – prey relationships would break down, there would likely be large imbalances of organism numbers and possibly mass extinctions</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All habitats would undergo radical changes in feeding relationships and population numbers</a:t>
            </a:r>
          </a:p>
          <a:p>
            <a:pPr marL="342900" lvl="0" indent="-342900">
              <a:buFont typeface="Symbol" panose="05050102010706020507" pitchFamily="18" charset="2"/>
              <a:buChar char=""/>
            </a:pPr>
            <a:endParaRPr lang="en-US" sz="1200" b="1">
              <a:latin typeface="+mn-lt"/>
            </a:endParaRPr>
          </a:p>
          <a:p>
            <a:r>
              <a:rPr lang="en-US" sz="1200" b="1">
                <a:latin typeface="+mn-lt"/>
              </a:rPr>
              <a:t>Dive deeper: </a:t>
            </a:r>
            <a:r>
              <a:rPr lang="en-US" sz="1200" b="0">
                <a:latin typeface="+mn-lt"/>
              </a:rPr>
              <a:t>Ecologists study the relationships between plants and animals. Find out about the skills and knowledge they use every day, in this </a:t>
            </a:r>
            <a:r>
              <a:rPr lang="en-US" sz="1200" b="1">
                <a:latin typeface="+mn-lt"/>
              </a:rPr>
              <a:t>M</a:t>
            </a:r>
            <a:r>
              <a:rPr lang="en-US" sz="1200" b="1">
                <a:effectLst/>
                <a:latin typeface="+mn-lt"/>
              </a:rPr>
              <a:t>eet an ecologist video</a:t>
            </a:r>
            <a:r>
              <a:rPr lang="en-US" sz="1200">
                <a:effectLst/>
                <a:latin typeface="+mn-lt"/>
              </a:rPr>
              <a:t>: https://energisingfutures.co.uk/resources/meet-an-ecologist-video/</a:t>
            </a:r>
            <a:endParaRPr lang="en-GB" sz="1200" b="1">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12</a:t>
            </a:fld>
            <a:endParaRPr lang="en-GB"/>
          </a:p>
        </p:txBody>
      </p:sp>
    </p:spTree>
    <p:extLst>
      <p:ext uri="{BB962C8B-B14F-4D97-AF65-F5344CB8AC3E}">
        <p14:creationId xmlns:p14="http://schemas.microsoft.com/office/powerpoint/2010/main" val="2359343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Background: </a:t>
            </a:r>
            <a:r>
              <a:rPr lang="en-US" sz="1200">
                <a:effectLst/>
                <a:latin typeface="+mn-lt"/>
              </a:rPr>
              <a:t>In both cases, the forces are balanced. An object accelerates whilst the weight (a force) acting downwards is greater in size than the air resistance force acting upwards. As the object’s speed increases, the air resistance force increases until it balances the weight. It then falls at constant speed known as the terminal velocity.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effectLst/>
                <a:latin typeface="+mn-lt"/>
              </a:rPr>
            </a:br>
            <a:r>
              <a:rPr lang="en-US" sz="1200" b="1">
                <a:latin typeface="+mn-lt"/>
              </a:rPr>
              <a:t>10-minute science answer</a:t>
            </a:r>
            <a:r>
              <a:rPr lang="en-US" sz="1200" b="1">
                <a:effectLst/>
                <a:latin typeface="+mn-lt"/>
              </a:rPr>
              <a:t>: </a:t>
            </a:r>
            <a:r>
              <a:rPr lang="en-US" sz="1200">
                <a:effectLst/>
                <a:latin typeface="+mn-lt"/>
              </a:rPr>
              <a:t>The snowflake should have an arrow down and an arrow up that are both the same size. The raindrop should also have an arrow down and an arrow up that are both the same size but longer than the arrows on the snowflake.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ndParaRPr>
          </a:p>
          <a:p>
            <a:r>
              <a:rPr lang="en-US" sz="1200" b="1">
                <a:latin typeface="+mn-lt"/>
              </a:rPr>
              <a:t>Answers to the ‘What if?’ question:</a:t>
            </a:r>
          </a:p>
          <a:p>
            <a:r>
              <a:rPr lang="en-US" sz="1200" b="1">
                <a:latin typeface="+mn-lt"/>
              </a:rPr>
              <a:t>Simple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The poles of the Earth would look black from space</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Prey animals that live in Arctic or Antarctic regions would need to develop black coats in winter or risk being spotted by predators. Similarly, predators would be unable to hunt prey if they were easily visible.</a:t>
            </a:r>
            <a:endParaRPr lang="en-GB" sz="1200">
              <a:effectLst/>
              <a:latin typeface="+mn-lt"/>
              <a:ea typeface="Calibri" panose="020F0502020204030204" pitchFamily="34" charset="0"/>
              <a:cs typeface="Aptos" panose="020B0004020202020204" pitchFamily="34" charset="0"/>
            </a:endParaRPr>
          </a:p>
          <a:p>
            <a:br>
              <a:rPr lang="en-US" sz="1200" b="1">
                <a:latin typeface="+mn-lt"/>
              </a:rPr>
            </a:br>
            <a:r>
              <a:rPr lang="en-US" sz="1200" b="1">
                <a:latin typeface="+mn-lt"/>
              </a:rPr>
              <a:t>More complex answers:</a:t>
            </a:r>
            <a:endParaRPr lang="en-US" sz="1200">
              <a:effectLst/>
              <a:latin typeface="+mn-lt"/>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Black objects and materials absorb heat radiation much more readily than white objects and materials. Snow everywhere would melt much more quickly than now.</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Polar ice caps and glaciers would quickly melt causing sea levels to rise by about 70 m. Major cities such as London, New York and Tokyo would be completely under water.</a:t>
            </a:r>
          </a:p>
          <a:p>
            <a:pPr marL="0" lvl="0" indent="0">
              <a:buFont typeface="Symbol" panose="05050102010706020507" pitchFamily="18" charset="2"/>
              <a:buNone/>
            </a:pPr>
            <a:br>
              <a:rPr lang="en-US" sz="1200">
                <a:effectLst/>
                <a:latin typeface="+mn-lt"/>
              </a:rPr>
            </a:br>
            <a:r>
              <a:rPr lang="en-US" sz="1200" b="1">
                <a:latin typeface="+mn-lt"/>
              </a:rPr>
              <a:t>Dive deeper: </a:t>
            </a:r>
            <a:r>
              <a:rPr lang="en-US" sz="1200" b="0">
                <a:latin typeface="+mn-lt"/>
              </a:rPr>
              <a:t>Explore air resistance in this </a:t>
            </a:r>
            <a:r>
              <a:rPr lang="en-US" sz="1200" b="1">
                <a:latin typeface="+mn-lt"/>
              </a:rPr>
              <a:t>Investigating wind turbines</a:t>
            </a:r>
            <a:r>
              <a:rPr lang="en-US" sz="1200" b="0">
                <a:latin typeface="+mn-lt"/>
              </a:rPr>
              <a:t> activity and discover the important role it plays in the movement of wind turbines : </a:t>
            </a:r>
            <a:r>
              <a:rPr lang="en-US" sz="1200">
                <a:effectLst/>
                <a:latin typeface="+mn-lt"/>
              </a:rPr>
              <a:t>https://energisingfutures.co.uk/resources/investigating-wind-turbines/</a:t>
            </a:r>
            <a:br>
              <a:rPr lang="en-US" sz="1200">
                <a:effectLst/>
                <a:latin typeface="+mn-lt"/>
              </a:rPr>
            </a:br>
            <a:r>
              <a:rPr lang="en-US" sz="1200" b="1">
                <a:effectLst/>
                <a:latin typeface="+mn-lt"/>
              </a:rPr>
              <a:t>E</a:t>
            </a:r>
            <a:r>
              <a:rPr lang="en-US" sz="1200">
                <a:effectLst/>
                <a:latin typeface="+mn-lt"/>
              </a:rPr>
              <a:t>ncourage students to apply their knowledge of air resistance and wind turbines, with this  </a:t>
            </a:r>
            <a:r>
              <a:rPr lang="en-US" sz="1200" b="1">
                <a:effectLst/>
                <a:latin typeface="+mn-lt"/>
              </a:rPr>
              <a:t>Plan an offshore wind farm challenge</a:t>
            </a:r>
            <a:r>
              <a:rPr lang="en-US" sz="1200">
                <a:effectLst/>
                <a:latin typeface="+mn-lt"/>
              </a:rPr>
              <a:t>: https://energisingfutures.co.uk/lessons/plan-an-offshore-wind-farm-challenge/?via_collection=445</a:t>
            </a:r>
            <a:endParaRPr lang="en-GB" sz="1200" b="1">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15</a:t>
            </a:fld>
            <a:endParaRPr lang="en-GB"/>
          </a:p>
        </p:txBody>
      </p:sp>
    </p:spTree>
    <p:extLst>
      <p:ext uri="{BB962C8B-B14F-4D97-AF65-F5344CB8AC3E}">
        <p14:creationId xmlns:p14="http://schemas.microsoft.com/office/powerpoint/2010/main" val="249522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a:latin typeface="+mn-lt"/>
              </a:rPr>
              <a:t>Other vegetables that affect people with this gene are cabbage, kale and broccoli. </a:t>
            </a:r>
          </a:p>
          <a:p>
            <a:endParaRPr lang="en-US" sz="1200">
              <a:latin typeface="+mn-lt"/>
            </a:endParaRPr>
          </a:p>
          <a:p>
            <a:r>
              <a:rPr lang="en-US" sz="1200" b="1">
                <a:latin typeface="+mn-lt"/>
              </a:rPr>
              <a:t>Answers to the ‘What if?’ question:</a:t>
            </a:r>
          </a:p>
          <a:p>
            <a:r>
              <a:rPr lang="en-US" sz="1200" b="1">
                <a:latin typeface="+mn-lt"/>
              </a:rPr>
              <a:t>Simple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Food crops would start to grow even if there was no rain</a:t>
            </a:r>
            <a:endParaRPr lang="en-GB" sz="1200">
              <a:solidFill>
                <a:schemeClr val="tx1"/>
              </a:solidFill>
              <a:effectLst/>
              <a:latin typeface="+mn-l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be unable to keep seeds we use for food – dried peas, barley, cumin, mung beans, kidney beans – unless we heat treated the seeds to make them sterile</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lvl="0" indent="0">
              <a:buFont typeface="Symbol" panose="05050102010706020507" pitchFamily="18" charset="2"/>
              <a:buNone/>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It would be impossible to keep food crops over the winter for planting in the spring. Seeds would start to grow as soon as it was warm enough, but they would quickly die if other conditions were wrong – seedlings need water and sunlight for healthy growth.</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There would be mass famine across the entire Earth with hundreds of millions of people and animals unable to find food.</a:t>
            </a:r>
            <a:endParaRPr lang="en-GB" sz="1200">
              <a:effectLst/>
              <a:latin typeface="+mn-lt"/>
              <a:ea typeface="Calibri" panose="020F0502020204030204" pitchFamily="34" charset="0"/>
              <a:cs typeface="Aptos" panose="020B0004020202020204" pitchFamily="34" charset="0"/>
            </a:endParaRPr>
          </a:p>
          <a:p>
            <a:endParaRPr lang="en-US" sz="1200">
              <a:latin typeface="+mn-lt"/>
            </a:endParaRPr>
          </a:p>
          <a:p>
            <a:r>
              <a:rPr lang="en-US" sz="1200" b="1">
                <a:latin typeface="+mn-lt"/>
              </a:rPr>
              <a:t>Dive deeper: </a:t>
            </a:r>
            <a:r>
              <a:rPr lang="en-US" sz="1200" b="0">
                <a:latin typeface="+mn-lt"/>
              </a:rPr>
              <a:t>Explore the basic building blocks of plants and animals, including where genes are found, using this </a:t>
            </a:r>
            <a:r>
              <a:rPr lang="en-US" sz="1200" b="1">
                <a:latin typeface="+mn-lt"/>
              </a:rPr>
              <a:t>Plant and animal cells poster</a:t>
            </a:r>
            <a:r>
              <a:rPr lang="en-US" sz="1200" b="0">
                <a:latin typeface="+mn-lt"/>
              </a:rPr>
              <a:t>: </a:t>
            </a:r>
          </a:p>
          <a:p>
            <a:r>
              <a:rPr lang="en-US" sz="1200" b="0">
                <a:latin typeface="+mn-lt"/>
              </a:rPr>
              <a:t>https://energisingfutures.co.uk/resources/animal-and-plant-cells-poster/?via_collection=1914</a:t>
            </a:r>
            <a:endParaRPr lang="en-GB" sz="1200" b="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18</a:t>
            </a:fld>
            <a:endParaRPr lang="en-GB"/>
          </a:p>
        </p:txBody>
      </p:sp>
    </p:spTree>
    <p:extLst>
      <p:ext uri="{BB962C8B-B14F-4D97-AF65-F5344CB8AC3E}">
        <p14:creationId xmlns:p14="http://schemas.microsoft.com/office/powerpoint/2010/main" val="257092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10-minute science answer: </a:t>
            </a:r>
            <a:r>
              <a:rPr lang="en-US" sz="1200" b="0" i="0">
                <a:solidFill>
                  <a:srgbClr val="202124"/>
                </a:solidFill>
                <a:effectLst/>
                <a:latin typeface="+mn-lt"/>
              </a:rPr>
              <a:t>To ensure that your experiment is a fair test, you must </a:t>
            </a:r>
            <a:r>
              <a:rPr lang="en-US" sz="1200" b="0" i="0">
                <a:solidFill>
                  <a:srgbClr val="040C28"/>
                </a:solidFill>
                <a:effectLst/>
                <a:latin typeface="+mn-lt"/>
              </a:rPr>
              <a:t>change only one variable at a time while keeping the other variables the 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The currant or raisin contains sugars and so absorbs water by osmosis. Despite reabsorbing water and swelling, it does not turn back into a grape because the drying process damages the grapes cells.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endParaRPr>
          </a:p>
          <a:p>
            <a:r>
              <a:rPr lang="en-US" sz="1200" b="1">
                <a:latin typeface="+mn-lt"/>
              </a:rPr>
              <a:t>Answers to the ‘What if?’ question:</a:t>
            </a:r>
          </a:p>
          <a:p>
            <a:r>
              <a:rPr lang="en-US" sz="1200" b="1">
                <a:latin typeface="+mn-lt"/>
              </a:rPr>
              <a:t>Simple answers: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000000"/>
                </a:solidFill>
                <a:effectLst/>
                <a:latin typeface="+mn-lt"/>
                <a:ea typeface="Times New Roman" panose="02020603050405020304" pitchFamily="18" charset="0"/>
                <a:cs typeface="Times New Roman" panose="02020603050405020304" pitchFamily="18" charset="0"/>
              </a:rPr>
              <a:t>It would never rain or snow, and wet clothes would never dry</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latin typeface="+mn-lt"/>
              </a:rPr>
              <a:t>More complex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All land would be dry deserts because it would not rain anywhere. There would be no rivers or lakes. Life on land would not exist.</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There would be no erosion of mountains by water or ice and so mountains in Wales, the Lake District and Scotland would be as high as the Himalayas</a:t>
            </a:r>
            <a:endParaRPr lang="en-GB" sz="1200">
              <a:effectLst/>
              <a:latin typeface="+mn-lt"/>
              <a:ea typeface="Calibri" panose="020F0502020204030204" pitchFamily="34" charset="0"/>
              <a:cs typeface="Aptos" panose="020B0004020202020204" pitchFamily="34" charset="0"/>
            </a:endParaRPr>
          </a:p>
          <a:p>
            <a:endParaRPr lang="en-US" sz="1200">
              <a:latin typeface="+mn-lt"/>
            </a:endParaRPr>
          </a:p>
          <a:p>
            <a:r>
              <a:rPr lang="en-US" sz="1200" b="1">
                <a:latin typeface="+mn-lt"/>
              </a:rPr>
              <a:t>Dive deeper: </a:t>
            </a:r>
            <a:r>
              <a:rPr lang="en-US" sz="1200" b="0">
                <a:latin typeface="+mn-lt"/>
              </a:rPr>
              <a:t>Watch this video clip </a:t>
            </a:r>
            <a:r>
              <a:rPr lang="en-US" sz="1200">
                <a:latin typeface="+mn-lt"/>
              </a:rPr>
              <a:t>to learn how grapes are turned into raisins: https://www.youtube.com/watch?v=RNO-VmIlnEM</a:t>
            </a:r>
            <a:endParaRPr lang="en-GB" sz="120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21</a:t>
            </a:fld>
            <a:endParaRPr lang="en-GB"/>
          </a:p>
        </p:txBody>
      </p:sp>
    </p:spTree>
    <p:extLst>
      <p:ext uri="{BB962C8B-B14F-4D97-AF65-F5344CB8AC3E}">
        <p14:creationId xmlns:p14="http://schemas.microsoft.com/office/powerpoint/2010/main" val="2093777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10-minute science answer: </a:t>
            </a:r>
            <a:r>
              <a:rPr lang="en-US" sz="1200">
                <a:latin typeface="+mn-lt"/>
              </a:rPr>
              <a:t>Students should draw a simple version of a water cycle diagram, similar to this one: https://www.bbc.co.uk/bitesize/guides/z4bk7ty/revision/1</a:t>
            </a:r>
          </a:p>
          <a:p>
            <a:endParaRPr lang="en-US" sz="1200">
              <a:latin typeface="+mn-lt"/>
            </a:endParaRPr>
          </a:p>
          <a:p>
            <a:r>
              <a:rPr lang="en-US" sz="1200" b="1">
                <a:latin typeface="+mn-lt"/>
              </a:rPr>
              <a:t>Answers to the ‘What if?’ question:</a:t>
            </a:r>
          </a:p>
          <a:p>
            <a:r>
              <a:rPr lang="en-US" sz="1200" b="1">
                <a:latin typeface="+mn-lt"/>
              </a:rPr>
              <a:t>Simple answers:</a:t>
            </a: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We would never have a White Christmas ever again. We would be unable to go sledging, make snowmen or have snowball fights.</a:t>
            </a:r>
            <a:endParaRPr lang="en-GB" sz="1200">
              <a:effectLst/>
              <a:latin typeface="+mn-lt"/>
              <a:ea typeface="Calibri" panose="020F0502020204030204" pitchFamily="34" charset="0"/>
              <a:cs typeface="Aptos" panose="020B0004020202020204" pitchFamily="34" charset="0"/>
            </a:endParaRPr>
          </a:p>
          <a:p>
            <a:pPr marL="342900" lvl="0" indent="-342900">
              <a:buFont typeface="Symbol" panose="05050102010706020507" pitchFamily="18" charset="2"/>
              <a:buChar char=""/>
            </a:pPr>
            <a:r>
              <a:rPr lang="en-GB" sz="1200">
                <a:solidFill>
                  <a:srgbClr val="000000"/>
                </a:solidFill>
                <a:effectLst/>
                <a:latin typeface="+mn-lt"/>
                <a:ea typeface="Times New Roman" panose="02020603050405020304" pitchFamily="18" charset="0"/>
                <a:cs typeface="Times New Roman" panose="02020603050405020304" pitchFamily="18" charset="0"/>
              </a:rPr>
              <a:t>Skiing would become a thing of the past</a:t>
            </a:r>
            <a:endParaRPr lang="en-US" sz="1200" b="1">
              <a:solidFill>
                <a:srgbClr val="000000"/>
              </a:solidFill>
              <a:effectLst/>
              <a:latin typeface="+mn-lt"/>
              <a:ea typeface="Times New Roman" panose="02020603050405020304" pitchFamily="18" charset="0"/>
              <a:cs typeface="Times New Roman" panose="02020603050405020304" pitchFamily="18" charset="0"/>
            </a:endParaRPr>
          </a:p>
          <a:p>
            <a:pPr marL="0" lvl="0" indent="0">
              <a:buFont typeface="Symbol" panose="05050102010706020507" pitchFamily="18" charset="2"/>
              <a:buNone/>
            </a:pPr>
            <a:r>
              <a:rPr lang="en-US" sz="1200" b="1">
                <a:latin typeface="+mn-lt"/>
              </a:rPr>
              <a:t>More complex answers:</a:t>
            </a:r>
          </a:p>
          <a:p>
            <a:pPr marL="285750" indent="-285750">
              <a:buFont typeface="Arial" panose="020B0604020202020204" pitchFamily="34" charset="0"/>
              <a:buChar char="•"/>
            </a:pPr>
            <a:r>
              <a:rPr lang="en-GB" sz="1200">
                <a:solidFill>
                  <a:srgbClr val="000000"/>
                </a:solidFill>
                <a:effectLst/>
                <a:latin typeface="+mn-lt"/>
                <a:ea typeface="Times New Roman" panose="02020603050405020304" pitchFamily="18" charset="0"/>
                <a:cs typeface="Times New Roman" panose="02020603050405020304" pitchFamily="18" charset="0"/>
              </a:rPr>
              <a:t>Bit by bit, polar ice and ice on mountains would melt or sublime (turn into water vapour without even melting). Eventually, all snow and ice would be gone, and sea levels would rise by about 70 m. Major cities such as London, New York and Tokyo would be completely under water.</a:t>
            </a:r>
          </a:p>
          <a:p>
            <a:pPr marL="285750" indent="-285750">
              <a:buFont typeface="Arial" panose="020B0604020202020204" pitchFamily="34" charset="0"/>
              <a:buChar char="•"/>
            </a:pPr>
            <a:endParaRPr lang="en-US" sz="1200">
              <a:latin typeface="+mn-lt"/>
            </a:endParaRPr>
          </a:p>
          <a:p>
            <a:r>
              <a:rPr lang="en-US" sz="1200" b="1">
                <a:latin typeface="+mn-lt"/>
              </a:rPr>
              <a:t>Dive deeper: </a:t>
            </a:r>
            <a:r>
              <a:rPr lang="en-US" sz="1200" b="0">
                <a:latin typeface="+mn-lt"/>
              </a:rPr>
              <a:t>Watch this video clip of the water cycle song: https://www.youtube.com/watch?v=KM-59ljA4Bs</a:t>
            </a:r>
            <a:endParaRPr lang="en-GB" sz="1200" b="0">
              <a:latin typeface="+mn-lt"/>
            </a:endParaRPr>
          </a:p>
        </p:txBody>
      </p:sp>
      <p:sp>
        <p:nvSpPr>
          <p:cNvPr id="4" name="Slide Number Placeholder 3"/>
          <p:cNvSpPr>
            <a:spLocks noGrp="1"/>
          </p:cNvSpPr>
          <p:nvPr>
            <p:ph type="sldNum" sz="quarter" idx="5"/>
          </p:nvPr>
        </p:nvSpPr>
        <p:spPr/>
        <p:txBody>
          <a:bodyPr/>
          <a:lstStyle/>
          <a:p>
            <a:fld id="{9E6CA7FE-FFEB-4320-88FA-8490BD606434}" type="slidenum">
              <a:rPr lang="en-GB" smtClean="0"/>
              <a:t>24</a:t>
            </a:fld>
            <a:endParaRPr lang="en-GB"/>
          </a:p>
        </p:txBody>
      </p:sp>
    </p:spTree>
    <p:extLst>
      <p:ext uri="{BB962C8B-B14F-4D97-AF65-F5344CB8AC3E}">
        <p14:creationId xmlns:p14="http://schemas.microsoft.com/office/powerpoint/2010/main" val="131223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6CA7FE-FFEB-4320-88FA-8490BD606434}" type="slidenum">
              <a:rPr lang="en-GB" smtClean="0"/>
              <a:t>26</a:t>
            </a:fld>
            <a:endParaRPr lang="en-GB"/>
          </a:p>
        </p:txBody>
      </p:sp>
    </p:spTree>
    <p:extLst>
      <p:ext uri="{BB962C8B-B14F-4D97-AF65-F5344CB8AC3E}">
        <p14:creationId xmlns:p14="http://schemas.microsoft.com/office/powerpoint/2010/main" val="2248990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 Target="../slides/slide3.xml"/><Relationship Id="rId7" Type="http://schemas.openxmlformats.org/officeDocument/2006/relationships/image" Target="../media/image25.sv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3.xml"/><Relationship Id="rId7" Type="http://schemas.openxmlformats.org/officeDocument/2006/relationships/slide" Target="../slides/slide14.xml"/><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 Target="../slides/slide3.xml"/><Relationship Id="rId7" Type="http://schemas.openxmlformats.org/officeDocument/2006/relationships/image" Target="../media/image13.png"/><Relationship Id="rId2" Type="http://schemas.openxmlformats.org/officeDocument/2006/relationships/image" Target="../media/image32.jpeg"/><Relationship Id="rId1" Type="http://schemas.openxmlformats.org/officeDocument/2006/relationships/slideMaster" Target="../slideMasters/slideMaster1.xml"/><Relationship Id="rId6" Type="http://schemas.openxmlformats.org/officeDocument/2006/relationships/hyperlink" Target="https://www.youtube.com/watch?v=U32IwBAh1OU" TargetMode="External"/><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3.png"/></Relationships>
</file>

<file path=ppt/slideLayouts/_rels/slideLayout16.xml.rels><?xml version="1.0" encoding="UTF-8" standalone="yes"?>
<Relationships xmlns="http://schemas.openxmlformats.org/package/2006/relationships"><Relationship Id="rId8" Type="http://schemas.openxmlformats.org/officeDocument/2006/relationships/slide" Target="../slides/slide17.xml"/><Relationship Id="rId3" Type="http://schemas.openxmlformats.org/officeDocument/2006/relationships/slide" Target="../slides/slide3.xml"/><Relationship Id="rId7" Type="http://schemas.openxmlformats.org/officeDocument/2006/relationships/image" Target="../media/image36.svg"/><Relationship Id="rId2" Type="http://schemas.openxmlformats.org/officeDocument/2006/relationships/image" Target="../media/image34.jpe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8" Type="http://schemas.openxmlformats.org/officeDocument/2006/relationships/slide" Target="../slides/slide20.xml"/><Relationship Id="rId3" Type="http://schemas.openxmlformats.org/officeDocument/2006/relationships/slide" Target="../slides/slide3.xml"/><Relationship Id="rId7" Type="http://schemas.openxmlformats.org/officeDocument/2006/relationships/image" Target="../media/image42.svg"/><Relationship Id="rId2"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4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44.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8" Type="http://schemas.openxmlformats.org/officeDocument/2006/relationships/slide" Target="../slides/slide23.xml"/><Relationship Id="rId3" Type="http://schemas.openxmlformats.org/officeDocument/2006/relationships/slide" Target="../slides/slide3.xml"/><Relationship Id="rId7" Type="http://schemas.openxmlformats.org/officeDocument/2006/relationships/image" Target="../media/image48.sv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50.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slide" Target="../slides/slide26.xml"/><Relationship Id="rId3" Type="http://schemas.openxmlformats.org/officeDocument/2006/relationships/slide" Target="../slides/slide3.xml"/><Relationship Id="rId7" Type="http://schemas.openxmlformats.org/officeDocument/2006/relationships/image" Target="../media/image54.svg"/><Relationship Id="rId2" Type="http://schemas.openxmlformats.org/officeDocument/2006/relationships/image" Target="../media/image52.jpeg"/><Relationship Id="rId1" Type="http://schemas.openxmlformats.org/officeDocument/2006/relationships/slideMaster" Target="../slideMasters/slideMaster1.xml"/><Relationship Id="rId6" Type="http://schemas.openxmlformats.org/officeDocument/2006/relationships/image" Target="../media/image5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56.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8" Type="http://schemas.openxmlformats.org/officeDocument/2006/relationships/slide" Target="../slides/slide29.xml"/><Relationship Id="rId3" Type="http://schemas.openxmlformats.org/officeDocument/2006/relationships/slide" Target="../slides/slide3.xml"/><Relationship Id="rId7" Type="http://schemas.openxmlformats.org/officeDocument/2006/relationships/image" Target="../media/image60.svg"/><Relationship Id="rId2" Type="http://schemas.openxmlformats.org/officeDocument/2006/relationships/image" Target="../media/image58.jpeg"/><Relationship Id="rId1" Type="http://schemas.openxmlformats.org/officeDocument/2006/relationships/slideMaster" Target="../slideMasters/slideMaster1.xml"/><Relationship Id="rId6" Type="http://schemas.openxmlformats.org/officeDocument/2006/relationships/image" Target="../media/image59.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1.jp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3.xml.rels><?xml version="1.0" encoding="UTF-8" standalone="yes"?>
<Relationships xmlns="http://schemas.openxmlformats.org/package/2006/relationships"><Relationship Id="rId8" Type="http://schemas.openxmlformats.org/officeDocument/2006/relationships/slide" Target="../slides/slide19.xml"/><Relationship Id="rId13" Type="http://schemas.openxmlformats.org/officeDocument/2006/relationships/slide" Target="../slides/slide34.xml"/><Relationship Id="rId18" Type="http://schemas.openxmlformats.org/officeDocument/2006/relationships/slide" Target="../slides/slide49.xml"/><Relationship Id="rId26" Type="http://schemas.openxmlformats.org/officeDocument/2006/relationships/slide" Target="../slides/slide73.xml"/><Relationship Id="rId3" Type="http://schemas.openxmlformats.org/officeDocument/2006/relationships/slide" Target="../slides/slide4.xml"/><Relationship Id="rId21" Type="http://schemas.openxmlformats.org/officeDocument/2006/relationships/slide" Target="../slides/slide58.xml"/><Relationship Id="rId7" Type="http://schemas.openxmlformats.org/officeDocument/2006/relationships/slide" Target="../slides/slide16.xml"/><Relationship Id="rId12" Type="http://schemas.openxmlformats.org/officeDocument/2006/relationships/slide" Target="../slides/slide31.xml"/><Relationship Id="rId17" Type="http://schemas.openxmlformats.org/officeDocument/2006/relationships/slide" Target="../slides/slide46.xml"/><Relationship Id="rId25" Type="http://schemas.openxmlformats.org/officeDocument/2006/relationships/slide" Target="../slides/slide70.xml"/><Relationship Id="rId2" Type="http://schemas.openxmlformats.org/officeDocument/2006/relationships/image" Target="../media/image3.jpeg"/><Relationship Id="rId16" Type="http://schemas.openxmlformats.org/officeDocument/2006/relationships/slide" Target="../slides/slide43.xml"/><Relationship Id="rId20"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 Target="../slides/slide13.xml"/><Relationship Id="rId11" Type="http://schemas.openxmlformats.org/officeDocument/2006/relationships/slide" Target="../slides/slide28.xml"/><Relationship Id="rId24" Type="http://schemas.openxmlformats.org/officeDocument/2006/relationships/slide" Target="../slides/slide67.xml"/><Relationship Id="rId5" Type="http://schemas.openxmlformats.org/officeDocument/2006/relationships/slide" Target="../slides/slide10.xml"/><Relationship Id="rId15" Type="http://schemas.openxmlformats.org/officeDocument/2006/relationships/slide" Target="../slides/slide40.xml"/><Relationship Id="rId23" Type="http://schemas.openxmlformats.org/officeDocument/2006/relationships/slide" Target="../slides/slide64.xml"/><Relationship Id="rId10" Type="http://schemas.openxmlformats.org/officeDocument/2006/relationships/slide" Target="../slides/slide25.xml"/><Relationship Id="rId19" Type="http://schemas.openxmlformats.org/officeDocument/2006/relationships/slide" Target="../slides/slide52.xml"/><Relationship Id="rId4" Type="http://schemas.openxmlformats.org/officeDocument/2006/relationships/slide" Target="../slides/slide7.xml"/><Relationship Id="rId9" Type="http://schemas.openxmlformats.org/officeDocument/2006/relationships/slide" Target="../slides/slide22.xml"/><Relationship Id="rId14" Type="http://schemas.openxmlformats.org/officeDocument/2006/relationships/slide" Target="../slides/slide37.xml"/><Relationship Id="rId22" Type="http://schemas.openxmlformats.org/officeDocument/2006/relationships/slide" Target="../slides/slide6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62.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8" Type="http://schemas.openxmlformats.org/officeDocument/2006/relationships/slide" Target="../slides/slide32.xml"/><Relationship Id="rId3" Type="http://schemas.openxmlformats.org/officeDocument/2006/relationships/slide" Target="../slides/slide3.xml"/><Relationship Id="rId7" Type="http://schemas.openxmlformats.org/officeDocument/2006/relationships/image" Target="../media/image66.svg"/><Relationship Id="rId2" Type="http://schemas.openxmlformats.org/officeDocument/2006/relationships/image" Target="../media/image64.jpeg"/><Relationship Id="rId1" Type="http://schemas.openxmlformats.org/officeDocument/2006/relationships/slideMaster" Target="../slideMasters/slideMaster1.xml"/><Relationship Id="rId6" Type="http://schemas.openxmlformats.org/officeDocument/2006/relationships/image" Target="../media/image6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7.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68.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slide" Target="../slides/slide3.xml"/><Relationship Id="rId7" Type="http://schemas.openxmlformats.org/officeDocument/2006/relationships/slide" Target="../slides/slide35.xml"/><Relationship Id="rId2" Type="http://schemas.openxmlformats.org/officeDocument/2006/relationships/image" Target="../media/image70.jpeg"/><Relationship Id="rId1" Type="http://schemas.openxmlformats.org/officeDocument/2006/relationships/slideMaster" Target="../slideMasters/slideMaster1.xml"/><Relationship Id="rId6" Type="http://schemas.openxmlformats.org/officeDocument/2006/relationships/image" Target="../media/image7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2.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73.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8" Type="http://schemas.openxmlformats.org/officeDocument/2006/relationships/slide" Target="../slides/slide38.xml"/><Relationship Id="rId3" Type="http://schemas.openxmlformats.org/officeDocument/2006/relationships/slide" Target="../slides/slide3.xml"/><Relationship Id="rId7" Type="http://schemas.openxmlformats.org/officeDocument/2006/relationships/image" Target="../media/image77.svg"/><Relationship Id="rId2" Type="http://schemas.openxmlformats.org/officeDocument/2006/relationships/image" Target="../media/image75.jpeg"/><Relationship Id="rId1" Type="http://schemas.openxmlformats.org/officeDocument/2006/relationships/slideMaster" Target="../slideMasters/slideMaster1.xml"/><Relationship Id="rId6" Type="http://schemas.openxmlformats.org/officeDocument/2006/relationships/image" Target="../media/image76.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8.jp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7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5.xml"/><Relationship Id="rId3" Type="http://schemas.openxmlformats.org/officeDocument/2006/relationships/slide" Target="../slides/slide3.xml"/><Relationship Id="rId7" Type="http://schemas.openxmlformats.org/officeDocument/2006/relationships/image" Target="../media/image8.sv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3.wav"/><Relationship Id="rId7" Type="http://schemas.openxmlformats.org/officeDocument/2006/relationships/slide" Target="../slides/slide3.xml"/><Relationship Id="rId12" Type="http://schemas.openxmlformats.org/officeDocument/2006/relationships/image" Target="../media/image83.sv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81.jpeg"/><Relationship Id="rId11" Type="http://schemas.openxmlformats.org/officeDocument/2006/relationships/image" Target="../media/image82.png"/><Relationship Id="rId5" Type="http://schemas.openxmlformats.org/officeDocument/2006/relationships/slideMaster" Target="../slideMasters/slideMaster1.xml"/><Relationship Id="rId10" Type="http://schemas.openxmlformats.org/officeDocument/2006/relationships/slide" Target="../slides/slide41.xml"/><Relationship Id="rId4" Type="http://schemas.openxmlformats.org/officeDocument/2006/relationships/audio" Target="../media/audio4.wav"/><Relationship Id="rId9" Type="http://schemas.openxmlformats.org/officeDocument/2006/relationships/image" Target="../media/image6.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85.jpeg"/><Relationship Id="rId2" Type="http://schemas.openxmlformats.org/officeDocument/2006/relationships/audio" Target="../media/audio3.wav"/><Relationship Id="rId1" Type="http://schemas.openxmlformats.org/officeDocument/2006/relationships/audio" Target="../media/audio4.wav"/><Relationship Id="rId6" Type="http://schemas.openxmlformats.org/officeDocument/2006/relationships/image" Target="../media/image84.jpeg"/><Relationship Id="rId5" Type="http://schemas.openxmlformats.org/officeDocument/2006/relationships/slideMaster" Target="../slideMasters/slideMaster1.xml"/><Relationship Id="rId4" Type="http://schemas.openxmlformats.org/officeDocument/2006/relationships/audio" Target="../media/audio1.wav"/><Relationship Id="rId9" Type="http://schemas.openxmlformats.org/officeDocument/2006/relationships/image" Target="../media/image20.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86.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openxmlformats.org/officeDocument/2006/relationships/slide" Target="../slides/slide44.xml"/><Relationship Id="rId3" Type="http://schemas.openxmlformats.org/officeDocument/2006/relationships/slide" Target="../slides/slide3.xml"/><Relationship Id="rId7" Type="http://schemas.openxmlformats.org/officeDocument/2006/relationships/image" Target="../media/image90.svg"/><Relationship Id="rId2" Type="http://schemas.openxmlformats.org/officeDocument/2006/relationships/image" Target="../media/image88.jpeg"/><Relationship Id="rId1" Type="http://schemas.openxmlformats.org/officeDocument/2006/relationships/slideMaster" Target="../slideMasters/slideMaster1.xml"/><Relationship Id="rId6" Type="http://schemas.openxmlformats.org/officeDocument/2006/relationships/image" Target="../media/image89.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1.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92.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8" Type="http://schemas.openxmlformats.org/officeDocument/2006/relationships/slide" Target="../slides/slide47.xml"/><Relationship Id="rId3" Type="http://schemas.openxmlformats.org/officeDocument/2006/relationships/slide" Target="../slides/slide3.xml"/><Relationship Id="rId7" Type="http://schemas.openxmlformats.org/officeDocument/2006/relationships/image" Target="../media/image96.svg"/><Relationship Id="rId2" Type="http://schemas.openxmlformats.org/officeDocument/2006/relationships/image" Target="../media/image94.jpeg"/><Relationship Id="rId1" Type="http://schemas.openxmlformats.org/officeDocument/2006/relationships/slideMaster" Target="../slideMasters/slideMaster1.xml"/><Relationship Id="rId6" Type="http://schemas.openxmlformats.org/officeDocument/2006/relationships/image" Target="../media/image9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7.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98.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8" Type="http://schemas.openxmlformats.org/officeDocument/2006/relationships/slide" Target="../slides/slide50.xml"/><Relationship Id="rId3" Type="http://schemas.openxmlformats.org/officeDocument/2006/relationships/slide" Target="../slides/slide3.xml"/><Relationship Id="rId7" Type="http://schemas.openxmlformats.org/officeDocument/2006/relationships/image" Target="../media/image102.svg"/><Relationship Id="rId2" Type="http://schemas.openxmlformats.org/officeDocument/2006/relationships/image" Target="../media/image100.jpeg"/><Relationship Id="rId1" Type="http://schemas.openxmlformats.org/officeDocument/2006/relationships/slideMaster" Target="../slideMasters/slideMaster1.xml"/><Relationship Id="rId6" Type="http://schemas.openxmlformats.org/officeDocument/2006/relationships/image" Target="../media/image10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3.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104.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8" Type="http://schemas.openxmlformats.org/officeDocument/2006/relationships/slide" Target="../slides/slide53.xml"/><Relationship Id="rId3" Type="http://schemas.openxmlformats.org/officeDocument/2006/relationships/slide" Target="../slides/slide3.xml"/><Relationship Id="rId7" Type="http://schemas.openxmlformats.org/officeDocument/2006/relationships/image" Target="../media/image108.svg"/><Relationship Id="rId2" Type="http://schemas.openxmlformats.org/officeDocument/2006/relationships/image" Target="../media/image106.jpeg"/><Relationship Id="rId1" Type="http://schemas.openxmlformats.org/officeDocument/2006/relationships/slideMaster" Target="../slideMasters/slideMaster1.xml"/><Relationship Id="rId6" Type="http://schemas.openxmlformats.org/officeDocument/2006/relationships/image" Target="../media/image10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110.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8" Type="http://schemas.openxmlformats.org/officeDocument/2006/relationships/slide" Target="../slides/slide56.xml"/><Relationship Id="rId3" Type="http://schemas.openxmlformats.org/officeDocument/2006/relationships/slide" Target="../slides/slide3.xml"/><Relationship Id="rId7" Type="http://schemas.openxmlformats.org/officeDocument/2006/relationships/image" Target="../media/image114.svg"/><Relationship Id="rId2" Type="http://schemas.openxmlformats.org/officeDocument/2006/relationships/image" Target="../media/image112.jpeg"/><Relationship Id="rId1" Type="http://schemas.openxmlformats.org/officeDocument/2006/relationships/slideMaster" Target="../slideMasters/slideMaster1.xml"/><Relationship Id="rId6" Type="http://schemas.openxmlformats.org/officeDocument/2006/relationships/image" Target="../media/image1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5.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116.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8" Type="http://schemas.openxmlformats.org/officeDocument/2006/relationships/slide" Target="../slides/slide59.xml"/><Relationship Id="rId3" Type="http://schemas.openxmlformats.org/officeDocument/2006/relationships/slide" Target="../slides/slide3.xml"/><Relationship Id="rId7" Type="http://schemas.openxmlformats.org/officeDocument/2006/relationships/image" Target="../media/image120.svg"/><Relationship Id="rId2" Type="http://schemas.openxmlformats.org/officeDocument/2006/relationships/image" Target="../media/image118.jpeg"/><Relationship Id="rId1" Type="http://schemas.openxmlformats.org/officeDocument/2006/relationships/slideMaster" Target="../slideMasters/slideMaster1.xml"/><Relationship Id="rId6" Type="http://schemas.openxmlformats.org/officeDocument/2006/relationships/image" Target="../media/image119.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1.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122.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8" Type="http://schemas.openxmlformats.org/officeDocument/2006/relationships/slide" Target="../slides/slide62.xml"/><Relationship Id="rId3" Type="http://schemas.openxmlformats.org/officeDocument/2006/relationships/slide" Target="../slides/slide3.xml"/><Relationship Id="rId7" Type="http://schemas.openxmlformats.org/officeDocument/2006/relationships/image" Target="../media/image126.svg"/><Relationship Id="rId2" Type="http://schemas.openxmlformats.org/officeDocument/2006/relationships/image" Target="../media/image124.jpeg"/><Relationship Id="rId1" Type="http://schemas.openxmlformats.org/officeDocument/2006/relationships/slideMaster" Target="../slideMasters/slideMaster1.xml"/><Relationship Id="rId6" Type="http://schemas.openxmlformats.org/officeDocument/2006/relationships/image" Target="../media/image12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7.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128.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8" Type="http://schemas.openxmlformats.org/officeDocument/2006/relationships/slide" Target="../slides/slide65.xml"/><Relationship Id="rId3" Type="http://schemas.openxmlformats.org/officeDocument/2006/relationships/slide" Target="../slides/slide3.xml"/><Relationship Id="rId7" Type="http://schemas.openxmlformats.org/officeDocument/2006/relationships/image" Target="../media/image132.svg"/><Relationship Id="rId2" Type="http://schemas.openxmlformats.org/officeDocument/2006/relationships/image" Target="../media/image130.jpeg"/><Relationship Id="rId1" Type="http://schemas.openxmlformats.org/officeDocument/2006/relationships/slideMaster" Target="../slideMasters/slideMaster1.xml"/><Relationship Id="rId6" Type="http://schemas.openxmlformats.org/officeDocument/2006/relationships/image" Target="../media/image13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3.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134.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8" Type="http://schemas.openxmlformats.org/officeDocument/2006/relationships/slide" Target="../slides/slide68.xml"/><Relationship Id="rId3" Type="http://schemas.openxmlformats.org/officeDocument/2006/relationships/slide" Target="../slides/slide3.xml"/><Relationship Id="rId7" Type="http://schemas.openxmlformats.org/officeDocument/2006/relationships/image" Target="../media/image138.svg"/><Relationship Id="rId2" Type="http://schemas.openxmlformats.org/officeDocument/2006/relationships/image" Target="../media/image136.jpeg"/><Relationship Id="rId1" Type="http://schemas.openxmlformats.org/officeDocument/2006/relationships/slideMaster" Target="../slideMasters/slideMaster1.xml"/><Relationship Id="rId6" Type="http://schemas.openxmlformats.org/officeDocument/2006/relationships/image" Target="../media/image13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9.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140.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s/slide8.xml"/><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slide" Target="../slides/slide3.xml"/></Relationships>
</file>

<file path=ppt/slideLayouts/_rels/slideLayout70.xml.rels><?xml version="1.0" encoding="UTF-8" standalone="yes"?>
<Relationships xmlns="http://schemas.openxmlformats.org/package/2006/relationships"><Relationship Id="rId8" Type="http://schemas.openxmlformats.org/officeDocument/2006/relationships/slide" Target="../slides/slide71.xml"/><Relationship Id="rId3" Type="http://schemas.openxmlformats.org/officeDocument/2006/relationships/slide" Target="../slides/slide3.xml"/><Relationship Id="rId7" Type="http://schemas.openxmlformats.org/officeDocument/2006/relationships/image" Target="../media/image144.svg"/><Relationship Id="rId2" Type="http://schemas.openxmlformats.org/officeDocument/2006/relationships/image" Target="../media/image142.jpeg"/><Relationship Id="rId1" Type="http://schemas.openxmlformats.org/officeDocument/2006/relationships/slideMaster" Target="../slideMasters/slideMaster1.xml"/><Relationship Id="rId6" Type="http://schemas.openxmlformats.org/officeDocument/2006/relationships/image" Target="../media/image14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5.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146.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8" Type="http://schemas.openxmlformats.org/officeDocument/2006/relationships/slide" Target="../slides/slide74.xml"/><Relationship Id="rId3" Type="http://schemas.openxmlformats.org/officeDocument/2006/relationships/slide" Target="../slides/slide3.xml"/><Relationship Id="rId7" Type="http://schemas.openxmlformats.org/officeDocument/2006/relationships/image" Target="../media/image150.svg"/><Relationship Id="rId2" Type="http://schemas.openxmlformats.org/officeDocument/2006/relationships/image" Target="../media/image148.jpeg"/><Relationship Id="rId1" Type="http://schemas.openxmlformats.org/officeDocument/2006/relationships/slideMaster" Target="../slideMasters/slideMaster1.xml"/><Relationship Id="rId6" Type="http://schemas.openxmlformats.org/officeDocument/2006/relationships/image" Target="../media/image149.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1.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152.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s/slide3.xml"/><Relationship Id="rId7" Type="http://schemas.openxmlformats.org/officeDocument/2006/relationships/image" Target="../media/image14.sv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6350" y="0"/>
            <a:ext cx="12179300" cy="6858000"/>
          </a:xfrm>
          <a:prstGeom prst="rect">
            <a:avLst/>
          </a:prstGeom>
        </p:spPr>
      </p:pic>
    </p:spTree>
    <p:extLst>
      <p:ext uri="{BB962C8B-B14F-4D97-AF65-F5344CB8AC3E}">
        <p14:creationId xmlns:p14="http://schemas.microsoft.com/office/powerpoint/2010/main" val="3983230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549912" y="4041532"/>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78D3E89A-8E11-0790-414A-7A823A3A343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727354" y="4967852"/>
            <a:ext cx="4647692" cy="1376355"/>
          </a:xfrm>
          <a:prstGeom prst="rect">
            <a:avLst/>
          </a:prstGeom>
        </p:spPr>
      </p:pic>
      <p:sp>
        <p:nvSpPr>
          <p:cNvPr id="6" name="Rectangle 5">
            <a:hlinkClick r:id="rId8" action="ppaction://hlinksldjump"/>
            <a:extLst>
              <a:ext uri="{FF2B5EF4-FFF2-40B4-BE49-F238E27FC236}">
                <a16:creationId xmlns:a16="http://schemas.microsoft.com/office/drawing/2014/main" id="{9A92C1CE-88BE-ADA6-266F-07BE7A81F137}"/>
              </a:ext>
            </a:extLst>
          </p:cNvPr>
          <p:cNvSpPr/>
          <p:nvPr userDrawn="1"/>
        </p:nvSpPr>
        <p:spPr>
          <a:xfrm>
            <a:off x="7177177" y="4040835"/>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544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2" name="Group 1">
            <a:extLst>
              <a:ext uri="{FF2B5EF4-FFF2-40B4-BE49-F238E27FC236}">
                <a16:creationId xmlns:a16="http://schemas.microsoft.com/office/drawing/2014/main" id="{1954659C-4B6B-4316-BEE2-D6E07904FE2C}"/>
              </a:ext>
            </a:extLst>
          </p:cNvPr>
          <p:cNvGrpSpPr/>
          <p:nvPr userDrawn="1"/>
        </p:nvGrpSpPr>
        <p:grpSpPr>
          <a:xfrm>
            <a:off x="9763238" y="3814960"/>
            <a:ext cx="1767016" cy="554418"/>
            <a:chOff x="9761838" y="3978592"/>
            <a:chExt cx="1767016" cy="554418"/>
          </a:xfrm>
        </p:grpSpPr>
        <p:sp>
          <p:nvSpPr>
            <p:cNvPr id="3" name="Rectangle 2">
              <a:extLst>
                <a:ext uri="{FF2B5EF4-FFF2-40B4-BE49-F238E27FC236}">
                  <a16:creationId xmlns:a16="http://schemas.microsoft.com/office/drawing/2014/main" id="{00B99844-AF20-1FB0-24C9-1F038A31169E}"/>
                </a:ext>
              </a:extLst>
            </p:cNvPr>
            <p:cNvSpPr/>
            <p:nvPr userDrawn="1"/>
          </p:nvSpPr>
          <p:spPr>
            <a:xfrm>
              <a:off x="9761838" y="3978592"/>
              <a:ext cx="1767016" cy="554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B210D1E7-20EE-04D3-3668-3A8E4AD0595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7306" y="4072271"/>
              <a:ext cx="1239224" cy="378652"/>
            </a:xfrm>
            <a:prstGeom prst="rect">
              <a:avLst/>
            </a:prstGeom>
          </p:spPr>
        </p:pic>
      </p:grpSp>
      <p:sp>
        <p:nvSpPr>
          <p:cNvPr id="6" name="Rectangle 5">
            <a:hlinkClick r:id="" action="ppaction://hlinkshowjump?jump=nextslide"/>
            <a:extLst>
              <a:ext uri="{FF2B5EF4-FFF2-40B4-BE49-F238E27FC236}">
                <a16:creationId xmlns:a16="http://schemas.microsoft.com/office/drawing/2014/main" id="{55FB42FE-3749-D3C3-2F61-FF87A04B5430}"/>
              </a:ext>
            </a:extLst>
          </p:cNvPr>
          <p:cNvSpPr/>
          <p:nvPr userDrawn="1"/>
        </p:nvSpPr>
        <p:spPr>
          <a:xfrm>
            <a:off x="4495624" y="3962640"/>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046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79F4C3CC-E94C-8B2C-4892-76D591C9C95D}"/>
              </a:ext>
            </a:extLst>
          </p:cNvPr>
          <p:cNvGrpSpPr/>
          <p:nvPr userDrawn="1"/>
        </p:nvGrpSpPr>
        <p:grpSpPr>
          <a:xfrm>
            <a:off x="6731000" y="1935729"/>
            <a:ext cx="4114800" cy="2329543"/>
            <a:chOff x="6731000" y="1935729"/>
            <a:chExt cx="4114800" cy="2329543"/>
          </a:xfrm>
        </p:grpSpPr>
        <p:sp>
          <p:nvSpPr>
            <p:cNvPr id="7" name="Rectangle 6">
              <a:extLst>
                <a:ext uri="{FF2B5EF4-FFF2-40B4-BE49-F238E27FC236}">
                  <a16:creationId xmlns:a16="http://schemas.microsoft.com/office/drawing/2014/main" id="{5E83B461-2CE5-8B0A-233E-7DEACB1B330F}"/>
                </a:ext>
              </a:extLst>
            </p:cNvPr>
            <p:cNvSpPr/>
            <p:nvPr/>
          </p:nvSpPr>
          <p:spPr>
            <a:xfrm>
              <a:off x="6731000" y="2501900"/>
              <a:ext cx="4114800" cy="1763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387BEBB-F699-C5A3-4952-D28D843B82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2229" y="2075666"/>
              <a:ext cx="404159" cy="370479"/>
            </a:xfrm>
            <a:prstGeom prst="rect">
              <a:avLst/>
            </a:prstGeom>
          </p:spPr>
        </p:pic>
        <p:sp>
          <p:nvSpPr>
            <p:cNvPr id="10" name="Rectangle 9">
              <a:extLst>
                <a:ext uri="{FF2B5EF4-FFF2-40B4-BE49-F238E27FC236}">
                  <a16:creationId xmlns:a16="http://schemas.microsoft.com/office/drawing/2014/main" id="{23255757-3CD1-A54A-891A-A945ED603000}"/>
                </a:ext>
              </a:extLst>
            </p:cNvPr>
            <p:cNvSpPr/>
            <p:nvPr userDrawn="1"/>
          </p:nvSpPr>
          <p:spPr>
            <a:xfrm>
              <a:off x="7779658" y="1935729"/>
              <a:ext cx="1974160"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71CE14D7-36A2-0501-FD0E-7E5306D952D5}"/>
              </a:ext>
            </a:extLst>
          </p:cNvPr>
          <p:cNvSpPr/>
          <p:nvPr userDrawn="1"/>
        </p:nvSpPr>
        <p:spPr>
          <a:xfrm>
            <a:off x="7021689" y="4624853"/>
            <a:ext cx="3431823" cy="61319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68CFF6C-D526-7371-5C24-3D6D99E7E6AD}"/>
              </a:ext>
            </a:extLst>
          </p:cNvPr>
          <p:cNvPicPr>
            <a:picLocks noChangeAspect="1"/>
          </p:cNvPicPr>
          <p:nvPr userDrawn="1"/>
        </p:nvPicPr>
        <p:blipFill>
          <a:blip r:embed="rId8"/>
          <a:srcRect/>
          <a:stretch/>
        </p:blipFill>
        <p:spPr>
          <a:xfrm>
            <a:off x="7475386" y="5372950"/>
            <a:ext cx="2761494" cy="795530"/>
          </a:xfrm>
          <a:prstGeom prst="rect">
            <a:avLst/>
          </a:prstGeom>
        </p:spPr>
      </p:pic>
    </p:spTree>
    <p:extLst>
      <p:ext uri="{BB962C8B-B14F-4D97-AF65-F5344CB8AC3E}">
        <p14:creationId xmlns:p14="http://schemas.microsoft.com/office/powerpoint/2010/main" val="3013963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5077051" y="4332578"/>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B0E731CF-F192-0FB1-7308-4474562C68D9}"/>
              </a:ext>
            </a:extLst>
          </p:cNvPr>
          <p:cNvPicPr>
            <a:picLocks noChangeAspect="1"/>
          </p:cNvPicPr>
          <p:nvPr userDrawn="1"/>
        </p:nvPicPr>
        <p:blipFill>
          <a:blip r:embed="rId6"/>
          <a:srcRect/>
          <a:stretch/>
        </p:blipFill>
        <p:spPr>
          <a:xfrm>
            <a:off x="5391482" y="5209451"/>
            <a:ext cx="3630385" cy="1317949"/>
          </a:xfrm>
          <a:prstGeom prst="rect">
            <a:avLst/>
          </a:prstGeom>
        </p:spPr>
      </p:pic>
      <p:sp>
        <p:nvSpPr>
          <p:cNvPr id="6" name="Rectangle 5">
            <a:hlinkClick r:id="rId7" action="ppaction://hlinksldjump"/>
            <a:extLst>
              <a:ext uri="{FF2B5EF4-FFF2-40B4-BE49-F238E27FC236}">
                <a16:creationId xmlns:a16="http://schemas.microsoft.com/office/drawing/2014/main" id="{64C01E1F-B2DC-62BD-44CF-849B090FD666}"/>
              </a:ext>
            </a:extLst>
          </p:cNvPr>
          <p:cNvSpPr/>
          <p:nvPr userDrawn="1"/>
        </p:nvSpPr>
        <p:spPr>
          <a:xfrm>
            <a:off x="7824675" y="4336857"/>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489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751206" y="3805969"/>
            <a:ext cx="1767016" cy="554418"/>
            <a:chOff x="9761838" y="3978592"/>
            <a:chExt cx="1767016" cy="554418"/>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2"/>
              <a:ext cx="1767016" cy="554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10E2E185-07B4-2AF9-4099-365402D9F8A8}"/>
              </a:ext>
            </a:extLst>
          </p:cNvPr>
          <p:cNvSpPr/>
          <p:nvPr userDrawn="1"/>
        </p:nvSpPr>
        <p:spPr>
          <a:xfrm>
            <a:off x="4495624" y="4020910"/>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649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sp>
        <p:nvSpPr>
          <p:cNvPr id="2" name="Rectangle 1">
            <a:hlinkClick r:id="rId6"/>
            <a:extLst>
              <a:ext uri="{FF2B5EF4-FFF2-40B4-BE49-F238E27FC236}">
                <a16:creationId xmlns:a16="http://schemas.microsoft.com/office/drawing/2014/main" id="{A1C9F68E-91B7-7350-9E5E-7FBC9F8F7BB0}"/>
              </a:ext>
            </a:extLst>
          </p:cNvPr>
          <p:cNvSpPr/>
          <p:nvPr userDrawn="1"/>
        </p:nvSpPr>
        <p:spPr>
          <a:xfrm>
            <a:off x="1869142" y="1845518"/>
            <a:ext cx="2084294" cy="41332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Definition reveal">
            <a:extLst>
              <a:ext uri="{FF2B5EF4-FFF2-40B4-BE49-F238E27FC236}">
                <a16:creationId xmlns:a16="http://schemas.microsoft.com/office/drawing/2014/main" id="{437E2BB2-DA16-872F-6475-50BBFDDEC285}"/>
              </a:ext>
            </a:extLst>
          </p:cNvPr>
          <p:cNvGrpSpPr/>
          <p:nvPr userDrawn="1"/>
        </p:nvGrpSpPr>
        <p:grpSpPr>
          <a:xfrm>
            <a:off x="6731000" y="1921215"/>
            <a:ext cx="4114800" cy="1624873"/>
            <a:chOff x="6731000" y="1921215"/>
            <a:chExt cx="4114800" cy="1624873"/>
          </a:xfrm>
        </p:grpSpPr>
        <p:sp>
          <p:nvSpPr>
            <p:cNvPr id="9" name="Rectangle 8">
              <a:extLst>
                <a:ext uri="{FF2B5EF4-FFF2-40B4-BE49-F238E27FC236}">
                  <a16:creationId xmlns:a16="http://schemas.microsoft.com/office/drawing/2014/main" id="{AF164411-9659-0209-42E6-5C2B906405D7}"/>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7924D2C-8A8D-5562-A9D7-923CD1C886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88401" y="2075666"/>
              <a:ext cx="404159" cy="370479"/>
            </a:xfrm>
            <a:prstGeom prst="rect">
              <a:avLst/>
            </a:prstGeom>
          </p:spPr>
        </p:pic>
        <p:sp>
          <p:nvSpPr>
            <p:cNvPr id="11" name="Rectangle 10">
              <a:extLst>
                <a:ext uri="{FF2B5EF4-FFF2-40B4-BE49-F238E27FC236}">
                  <a16:creationId xmlns:a16="http://schemas.microsoft.com/office/drawing/2014/main" id="{0B5AD5B5-BB3A-DC89-E8ED-AD2F3D8F0699}"/>
                </a:ext>
              </a:extLst>
            </p:cNvPr>
            <p:cNvSpPr/>
            <p:nvPr userDrawn="1"/>
          </p:nvSpPr>
          <p:spPr>
            <a:xfrm>
              <a:off x="8011886" y="1921215"/>
              <a:ext cx="1395829"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WIOTD Reveal">
            <a:extLst>
              <a:ext uri="{FF2B5EF4-FFF2-40B4-BE49-F238E27FC236}">
                <a16:creationId xmlns:a16="http://schemas.microsoft.com/office/drawing/2014/main" id="{0F4E5667-CA12-259F-9176-D9417C8C7D22}"/>
              </a:ext>
            </a:extLst>
          </p:cNvPr>
          <p:cNvSpPr/>
          <p:nvPr userDrawn="1"/>
        </p:nvSpPr>
        <p:spPr>
          <a:xfrm>
            <a:off x="7078133" y="4126772"/>
            <a:ext cx="3388623" cy="61990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1BFC230-BC93-2590-800D-8D03F06D382A}"/>
              </a:ext>
            </a:extLst>
          </p:cNvPr>
          <p:cNvPicPr>
            <a:picLocks noChangeAspect="1"/>
          </p:cNvPicPr>
          <p:nvPr userDrawn="1"/>
        </p:nvPicPr>
        <p:blipFill>
          <a:blip r:embed="rId9"/>
          <a:srcRect/>
          <a:stretch/>
        </p:blipFill>
        <p:spPr>
          <a:xfrm>
            <a:off x="7452623" y="4929592"/>
            <a:ext cx="2761494" cy="795530"/>
          </a:xfrm>
          <a:prstGeom prst="rect">
            <a:avLst/>
          </a:prstGeom>
        </p:spPr>
      </p:pic>
    </p:spTree>
    <p:extLst>
      <p:ext uri="{BB962C8B-B14F-4D97-AF65-F5344CB8AC3E}">
        <p14:creationId xmlns:p14="http://schemas.microsoft.com/office/powerpoint/2010/main" val="2424997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5"/>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738170" y="4046639"/>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3240E865-6866-7749-F895-AEFFCC894078}"/>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025082" y="4969956"/>
            <a:ext cx="4647691" cy="1071073"/>
          </a:xfrm>
          <a:prstGeom prst="rect">
            <a:avLst/>
          </a:prstGeom>
        </p:spPr>
      </p:pic>
      <p:sp>
        <p:nvSpPr>
          <p:cNvPr id="6" name="Rectangle 5">
            <a:hlinkClick r:id="rId8" action="ppaction://hlinksldjump"/>
            <a:extLst>
              <a:ext uri="{FF2B5EF4-FFF2-40B4-BE49-F238E27FC236}">
                <a16:creationId xmlns:a16="http://schemas.microsoft.com/office/drawing/2014/main" id="{6F1DD5A4-2FB3-64FC-C1DE-475B02E785A6}"/>
              </a:ext>
            </a:extLst>
          </p:cNvPr>
          <p:cNvSpPr/>
          <p:nvPr userDrawn="1"/>
        </p:nvSpPr>
        <p:spPr>
          <a:xfrm>
            <a:off x="7469951" y="4040909"/>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936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724702" y="3688614"/>
            <a:ext cx="1767016" cy="702365"/>
            <a:chOff x="9761838" y="3978591"/>
            <a:chExt cx="1767016" cy="702365"/>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FE8F0C53-DCF1-B6DC-44A4-2ED4F53ED730}"/>
              </a:ext>
            </a:extLst>
          </p:cNvPr>
          <p:cNvSpPr/>
          <p:nvPr userDrawn="1"/>
        </p:nvSpPr>
        <p:spPr>
          <a:xfrm>
            <a:off x="4495624" y="4479604"/>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383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08643A84-C550-C9FE-4008-D6B4A6F58D59}"/>
              </a:ext>
            </a:extLst>
          </p:cNvPr>
          <p:cNvGrpSpPr/>
          <p:nvPr userDrawn="1"/>
        </p:nvGrpSpPr>
        <p:grpSpPr>
          <a:xfrm>
            <a:off x="6731000" y="1863157"/>
            <a:ext cx="4114800" cy="1682931"/>
            <a:chOff x="6731000" y="1863157"/>
            <a:chExt cx="4114800" cy="1682931"/>
          </a:xfrm>
        </p:grpSpPr>
        <p:sp>
          <p:nvSpPr>
            <p:cNvPr id="7" name="Rectangle 6">
              <a:extLst>
                <a:ext uri="{FF2B5EF4-FFF2-40B4-BE49-F238E27FC236}">
                  <a16:creationId xmlns:a16="http://schemas.microsoft.com/office/drawing/2014/main" id="{4FFA8BC0-F848-A2BC-AE1A-09C66E737372}"/>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02945F4-5B2B-06B7-85F0-EFB1ECE088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94799" y="1988581"/>
              <a:ext cx="404159" cy="370479"/>
            </a:xfrm>
            <a:prstGeom prst="rect">
              <a:avLst/>
            </a:prstGeom>
          </p:spPr>
        </p:pic>
        <p:sp>
          <p:nvSpPr>
            <p:cNvPr id="10" name="Rectangle 9">
              <a:extLst>
                <a:ext uri="{FF2B5EF4-FFF2-40B4-BE49-F238E27FC236}">
                  <a16:creationId xmlns:a16="http://schemas.microsoft.com/office/drawing/2014/main" id="{599D92C1-FC33-774E-FB41-5F3FCD3EB3E4}"/>
                </a:ext>
              </a:extLst>
            </p:cNvPr>
            <p:cNvSpPr/>
            <p:nvPr userDrawn="1"/>
          </p:nvSpPr>
          <p:spPr>
            <a:xfrm>
              <a:off x="7768047" y="1863157"/>
              <a:ext cx="194446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99D3A5A7-569C-7786-8195-B5D4F9E3DF2D}"/>
              </a:ext>
            </a:extLst>
          </p:cNvPr>
          <p:cNvSpPr/>
          <p:nvPr userDrawn="1"/>
        </p:nvSpPr>
        <p:spPr>
          <a:xfrm>
            <a:off x="7100711" y="4185922"/>
            <a:ext cx="3318933" cy="497508"/>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DBC79A5-D235-B5AA-949E-958DF0A5E9ED}"/>
              </a:ext>
            </a:extLst>
          </p:cNvPr>
          <p:cNvPicPr>
            <a:picLocks noChangeAspect="1"/>
          </p:cNvPicPr>
          <p:nvPr userDrawn="1"/>
        </p:nvPicPr>
        <p:blipFill>
          <a:blip r:embed="rId8"/>
          <a:srcRect/>
          <a:stretch/>
        </p:blipFill>
        <p:spPr>
          <a:xfrm>
            <a:off x="7407653" y="4975185"/>
            <a:ext cx="2761494" cy="795530"/>
          </a:xfrm>
          <a:prstGeom prst="rect">
            <a:avLst/>
          </a:prstGeom>
        </p:spPr>
      </p:pic>
    </p:spTree>
    <p:extLst>
      <p:ext uri="{BB962C8B-B14F-4D97-AF65-F5344CB8AC3E}">
        <p14:creationId xmlns:p14="http://schemas.microsoft.com/office/powerpoint/2010/main" val="612385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523018" y="4731084"/>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717C9910-1A5E-B8E6-1FA9-9F453BAAA8F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767110" y="5539989"/>
            <a:ext cx="4647692" cy="1047635"/>
          </a:xfrm>
          <a:prstGeom prst="rect">
            <a:avLst/>
          </a:prstGeom>
        </p:spPr>
      </p:pic>
      <p:sp>
        <p:nvSpPr>
          <p:cNvPr id="6" name="Rectangle 5">
            <a:hlinkClick r:id="rId8" action="ppaction://hlinksldjump"/>
            <a:extLst>
              <a:ext uri="{FF2B5EF4-FFF2-40B4-BE49-F238E27FC236}">
                <a16:creationId xmlns:a16="http://schemas.microsoft.com/office/drawing/2014/main" id="{1193E25C-11FD-1F2E-839A-4438C70DF571}"/>
              </a:ext>
            </a:extLst>
          </p:cNvPr>
          <p:cNvSpPr/>
          <p:nvPr userDrawn="1"/>
        </p:nvSpPr>
        <p:spPr>
          <a:xfrm>
            <a:off x="7244412" y="4730387"/>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038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61038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688606" y="3925583"/>
            <a:ext cx="1767016" cy="702365"/>
            <a:chOff x="9761838" y="3978591"/>
            <a:chExt cx="1767016" cy="702365"/>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7EA0469E-6779-7B46-1921-63280195BC55}"/>
              </a:ext>
            </a:extLst>
          </p:cNvPr>
          <p:cNvSpPr/>
          <p:nvPr userDrawn="1"/>
        </p:nvSpPr>
        <p:spPr>
          <a:xfrm>
            <a:off x="4414942" y="4837445"/>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097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8CC06ED6-32D4-BDA3-3886-BE69E8E15562}"/>
              </a:ext>
            </a:extLst>
          </p:cNvPr>
          <p:cNvGrpSpPr/>
          <p:nvPr userDrawn="1"/>
        </p:nvGrpSpPr>
        <p:grpSpPr>
          <a:xfrm>
            <a:off x="6731000" y="1834130"/>
            <a:ext cx="4114800" cy="1711958"/>
            <a:chOff x="6731000" y="1834130"/>
            <a:chExt cx="4114800" cy="1711958"/>
          </a:xfrm>
        </p:grpSpPr>
        <p:sp>
          <p:nvSpPr>
            <p:cNvPr id="7" name="Rectangle 6">
              <a:extLst>
                <a:ext uri="{FF2B5EF4-FFF2-40B4-BE49-F238E27FC236}">
                  <a16:creationId xmlns:a16="http://schemas.microsoft.com/office/drawing/2014/main" id="{F5D0B96B-C6C9-462D-1111-86C4F4C8D966}"/>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661EB7B-1B63-BA72-0791-5B01D1A9C9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64173" y="1974063"/>
              <a:ext cx="404159" cy="370479"/>
            </a:xfrm>
            <a:prstGeom prst="rect">
              <a:avLst/>
            </a:prstGeom>
          </p:spPr>
        </p:pic>
        <p:sp>
          <p:nvSpPr>
            <p:cNvPr id="10" name="Rectangle 9">
              <a:extLst>
                <a:ext uri="{FF2B5EF4-FFF2-40B4-BE49-F238E27FC236}">
                  <a16:creationId xmlns:a16="http://schemas.microsoft.com/office/drawing/2014/main" id="{02A39484-E2D1-3026-DF77-11CFF72A24A9}"/>
                </a:ext>
              </a:extLst>
            </p:cNvPr>
            <p:cNvSpPr/>
            <p:nvPr userDrawn="1"/>
          </p:nvSpPr>
          <p:spPr>
            <a:xfrm>
              <a:off x="7823200" y="1834130"/>
              <a:ext cx="1758684"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88C36A6B-2387-D578-54B6-9F7C6DAFDDF6}"/>
              </a:ext>
            </a:extLst>
          </p:cNvPr>
          <p:cNvSpPr/>
          <p:nvPr userDrawn="1"/>
        </p:nvSpPr>
        <p:spPr>
          <a:xfrm>
            <a:off x="7089423" y="4171404"/>
            <a:ext cx="3352800" cy="51202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B682836-2DD0-7932-E3C1-01AD813B41EE}"/>
              </a:ext>
            </a:extLst>
          </p:cNvPr>
          <p:cNvPicPr>
            <a:picLocks noChangeAspect="1"/>
          </p:cNvPicPr>
          <p:nvPr userDrawn="1"/>
        </p:nvPicPr>
        <p:blipFill>
          <a:blip r:embed="rId8"/>
          <a:srcRect/>
          <a:stretch/>
        </p:blipFill>
        <p:spPr>
          <a:xfrm>
            <a:off x="7452623" y="4975185"/>
            <a:ext cx="2761494" cy="795530"/>
          </a:xfrm>
          <a:prstGeom prst="rect">
            <a:avLst/>
          </a:prstGeom>
        </p:spPr>
      </p:pic>
    </p:spTree>
    <p:extLst>
      <p:ext uri="{BB962C8B-B14F-4D97-AF65-F5344CB8AC3E}">
        <p14:creationId xmlns:p14="http://schemas.microsoft.com/office/powerpoint/2010/main" val="4211252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482091" y="3441082"/>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0AA5D0ED-4D12-7CF7-FD41-614F0EFE32F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745733" y="4978042"/>
            <a:ext cx="4193967" cy="1062987"/>
          </a:xfrm>
          <a:prstGeom prst="rect">
            <a:avLst/>
          </a:prstGeom>
        </p:spPr>
      </p:pic>
      <p:sp>
        <p:nvSpPr>
          <p:cNvPr id="6" name="Rectangle 5">
            <a:hlinkClick r:id="rId8" action="ppaction://hlinksldjump"/>
            <a:extLst>
              <a:ext uri="{FF2B5EF4-FFF2-40B4-BE49-F238E27FC236}">
                <a16:creationId xmlns:a16="http://schemas.microsoft.com/office/drawing/2014/main" id="{B6589E3B-BA53-FFFA-15A0-BE32BD22A141}"/>
              </a:ext>
            </a:extLst>
          </p:cNvPr>
          <p:cNvSpPr/>
          <p:nvPr userDrawn="1"/>
        </p:nvSpPr>
        <p:spPr>
          <a:xfrm>
            <a:off x="7244412" y="3436884"/>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2218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2" name="Group 1">
            <a:extLst>
              <a:ext uri="{FF2B5EF4-FFF2-40B4-BE49-F238E27FC236}">
                <a16:creationId xmlns:a16="http://schemas.microsoft.com/office/drawing/2014/main" id="{5779A275-3299-0B2C-C299-66534CA9DF20}"/>
              </a:ext>
            </a:extLst>
          </p:cNvPr>
          <p:cNvGrpSpPr/>
          <p:nvPr userDrawn="1"/>
        </p:nvGrpSpPr>
        <p:grpSpPr>
          <a:xfrm>
            <a:off x="9763238" y="3822180"/>
            <a:ext cx="1767016" cy="554418"/>
            <a:chOff x="9761838" y="3978592"/>
            <a:chExt cx="1767016" cy="554418"/>
          </a:xfrm>
        </p:grpSpPr>
        <p:sp>
          <p:nvSpPr>
            <p:cNvPr id="3" name="Rectangle 2">
              <a:extLst>
                <a:ext uri="{FF2B5EF4-FFF2-40B4-BE49-F238E27FC236}">
                  <a16:creationId xmlns:a16="http://schemas.microsoft.com/office/drawing/2014/main" id="{526164C7-A840-650B-D72F-8B72E1B0EF55}"/>
                </a:ext>
              </a:extLst>
            </p:cNvPr>
            <p:cNvSpPr/>
            <p:nvPr userDrawn="1"/>
          </p:nvSpPr>
          <p:spPr>
            <a:xfrm>
              <a:off x="9761838" y="3978592"/>
              <a:ext cx="1767016" cy="554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60307EC-0731-9671-6658-CB6A858EE6C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7306" y="4072271"/>
              <a:ext cx="1239224" cy="378652"/>
            </a:xfrm>
            <a:prstGeom prst="rect">
              <a:avLst/>
            </a:prstGeom>
          </p:spPr>
        </p:pic>
      </p:grpSp>
      <p:sp>
        <p:nvSpPr>
          <p:cNvPr id="6" name="Rectangle 5">
            <a:hlinkClick r:id="" action="ppaction://hlinkshowjump?jump=nextslide"/>
            <a:extLst>
              <a:ext uri="{FF2B5EF4-FFF2-40B4-BE49-F238E27FC236}">
                <a16:creationId xmlns:a16="http://schemas.microsoft.com/office/drawing/2014/main" id="{220999C6-4016-6291-C7AE-64FC1EEBEB8F}"/>
              </a:ext>
            </a:extLst>
          </p:cNvPr>
          <p:cNvSpPr/>
          <p:nvPr userDrawn="1"/>
        </p:nvSpPr>
        <p:spPr>
          <a:xfrm>
            <a:off x="4495624" y="4029875"/>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484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CF8E92CC-D30E-CD63-1D75-72996459382A}"/>
              </a:ext>
            </a:extLst>
          </p:cNvPr>
          <p:cNvGrpSpPr/>
          <p:nvPr userDrawn="1"/>
        </p:nvGrpSpPr>
        <p:grpSpPr>
          <a:xfrm>
            <a:off x="6731000" y="1834130"/>
            <a:ext cx="4114800" cy="1711958"/>
            <a:chOff x="6731000" y="1834130"/>
            <a:chExt cx="4114800" cy="1711958"/>
          </a:xfrm>
        </p:grpSpPr>
        <p:sp>
          <p:nvSpPr>
            <p:cNvPr id="7" name="Rectangle 6">
              <a:extLst>
                <a:ext uri="{FF2B5EF4-FFF2-40B4-BE49-F238E27FC236}">
                  <a16:creationId xmlns:a16="http://schemas.microsoft.com/office/drawing/2014/main" id="{F985F3B3-DD9E-5C2A-4A7C-74822C6AE4C6}"/>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C1C3B306-DDE3-B5E6-9454-E03D4C7394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80285" y="2003096"/>
              <a:ext cx="404159" cy="370479"/>
            </a:xfrm>
            <a:prstGeom prst="rect">
              <a:avLst/>
            </a:prstGeom>
          </p:spPr>
        </p:pic>
        <p:sp>
          <p:nvSpPr>
            <p:cNvPr id="10" name="Rectangle 9">
              <a:extLst>
                <a:ext uri="{FF2B5EF4-FFF2-40B4-BE49-F238E27FC236}">
                  <a16:creationId xmlns:a16="http://schemas.microsoft.com/office/drawing/2014/main" id="{50434F05-79F0-95BB-A5FB-D12D3977F680}"/>
                </a:ext>
              </a:extLst>
            </p:cNvPr>
            <p:cNvSpPr/>
            <p:nvPr userDrawn="1"/>
          </p:nvSpPr>
          <p:spPr>
            <a:xfrm>
              <a:off x="7695478" y="1834130"/>
              <a:ext cx="194446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3300EE83-09D8-AF8F-4434-282E1CE161E8}"/>
              </a:ext>
            </a:extLst>
          </p:cNvPr>
          <p:cNvSpPr/>
          <p:nvPr userDrawn="1"/>
        </p:nvSpPr>
        <p:spPr>
          <a:xfrm>
            <a:off x="7123289" y="4200437"/>
            <a:ext cx="3330222" cy="482993"/>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98FD1B0-3E34-8F38-AA2B-103580B409F7}"/>
              </a:ext>
            </a:extLst>
          </p:cNvPr>
          <p:cNvPicPr>
            <a:picLocks noChangeAspect="1"/>
          </p:cNvPicPr>
          <p:nvPr userDrawn="1"/>
        </p:nvPicPr>
        <p:blipFill>
          <a:blip r:embed="rId8"/>
          <a:srcRect/>
          <a:stretch/>
        </p:blipFill>
        <p:spPr>
          <a:xfrm>
            <a:off x="7407653" y="4941318"/>
            <a:ext cx="2761494" cy="795530"/>
          </a:xfrm>
          <a:prstGeom prst="rect">
            <a:avLst/>
          </a:prstGeom>
        </p:spPr>
      </p:pic>
    </p:spTree>
    <p:extLst>
      <p:ext uri="{BB962C8B-B14F-4D97-AF65-F5344CB8AC3E}">
        <p14:creationId xmlns:p14="http://schemas.microsoft.com/office/powerpoint/2010/main" val="2382623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326784" y="4184271"/>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CE7DB5A5-8AE1-F720-196B-4987774929D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607532" y="5131584"/>
            <a:ext cx="6004531" cy="1302187"/>
          </a:xfrm>
          <a:prstGeom prst="rect">
            <a:avLst/>
          </a:prstGeom>
        </p:spPr>
      </p:pic>
      <p:sp>
        <p:nvSpPr>
          <p:cNvPr id="6" name="Rectangle 5">
            <a:hlinkClick r:id="rId8" action="ppaction://hlinksldjump"/>
            <a:extLst>
              <a:ext uri="{FF2B5EF4-FFF2-40B4-BE49-F238E27FC236}">
                <a16:creationId xmlns:a16="http://schemas.microsoft.com/office/drawing/2014/main" id="{60FF8353-C9A0-4A78-A3D1-5FCC5DC7DF6E}"/>
              </a:ext>
            </a:extLst>
          </p:cNvPr>
          <p:cNvSpPr/>
          <p:nvPr userDrawn="1"/>
        </p:nvSpPr>
        <p:spPr>
          <a:xfrm>
            <a:off x="7010584" y="4184271"/>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797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2" name="Group 1">
            <a:extLst>
              <a:ext uri="{FF2B5EF4-FFF2-40B4-BE49-F238E27FC236}">
                <a16:creationId xmlns:a16="http://schemas.microsoft.com/office/drawing/2014/main" id="{4FA9DF43-85B4-D519-7741-E648E002ED0B}"/>
              </a:ext>
            </a:extLst>
          </p:cNvPr>
          <p:cNvGrpSpPr/>
          <p:nvPr userDrawn="1"/>
        </p:nvGrpSpPr>
        <p:grpSpPr>
          <a:xfrm>
            <a:off x="9723482" y="4016775"/>
            <a:ext cx="1767016" cy="702366"/>
            <a:chOff x="9722082" y="3958714"/>
            <a:chExt cx="1767016" cy="702366"/>
          </a:xfrm>
        </p:grpSpPr>
        <p:sp>
          <p:nvSpPr>
            <p:cNvPr id="3" name="Rectangle 2">
              <a:extLst>
                <a:ext uri="{FF2B5EF4-FFF2-40B4-BE49-F238E27FC236}">
                  <a16:creationId xmlns:a16="http://schemas.microsoft.com/office/drawing/2014/main" id="{FAAA4586-4CE0-C9C8-2E94-6C6202F22C5A}"/>
                </a:ext>
              </a:extLst>
            </p:cNvPr>
            <p:cNvSpPr/>
            <p:nvPr userDrawn="1"/>
          </p:nvSpPr>
          <p:spPr>
            <a:xfrm>
              <a:off x="9722082" y="3958714"/>
              <a:ext cx="1767016" cy="702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84F7907C-487A-1CBB-33C9-7615D8C7113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7306" y="4072271"/>
              <a:ext cx="1239224" cy="378652"/>
            </a:xfrm>
            <a:prstGeom prst="rect">
              <a:avLst/>
            </a:prstGeom>
          </p:spPr>
        </p:pic>
      </p:grpSp>
      <p:sp>
        <p:nvSpPr>
          <p:cNvPr id="6" name="Rectangle 5">
            <a:hlinkClick r:id="" action="ppaction://hlinkshowjump?jump=nextslide"/>
            <a:extLst>
              <a:ext uri="{FF2B5EF4-FFF2-40B4-BE49-F238E27FC236}">
                <a16:creationId xmlns:a16="http://schemas.microsoft.com/office/drawing/2014/main" id="{C2E6E220-FFC9-964A-04FF-C2E70CDB25E4}"/>
              </a:ext>
            </a:extLst>
          </p:cNvPr>
          <p:cNvSpPr/>
          <p:nvPr userDrawn="1"/>
        </p:nvSpPr>
        <p:spPr>
          <a:xfrm>
            <a:off x="4482177" y="3895405"/>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366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409C5DAA-CEA3-9C98-12D4-C5DE976F0B63}"/>
              </a:ext>
            </a:extLst>
          </p:cNvPr>
          <p:cNvGrpSpPr/>
          <p:nvPr userDrawn="1"/>
        </p:nvGrpSpPr>
        <p:grpSpPr>
          <a:xfrm>
            <a:off x="6731000" y="1848644"/>
            <a:ext cx="4114800" cy="2287926"/>
            <a:chOff x="6731000" y="1848644"/>
            <a:chExt cx="4114800" cy="2287926"/>
          </a:xfrm>
        </p:grpSpPr>
        <p:sp>
          <p:nvSpPr>
            <p:cNvPr id="7" name="Rectangle 6">
              <a:extLst>
                <a:ext uri="{FF2B5EF4-FFF2-40B4-BE49-F238E27FC236}">
                  <a16:creationId xmlns:a16="http://schemas.microsoft.com/office/drawing/2014/main" id="{0DA86C18-7F7D-E0F5-8F2E-C452D08AFBB1}"/>
                </a:ext>
              </a:extLst>
            </p:cNvPr>
            <p:cNvSpPr/>
            <p:nvPr/>
          </p:nvSpPr>
          <p:spPr>
            <a:xfrm>
              <a:off x="6731000" y="2501899"/>
              <a:ext cx="4114800" cy="16346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9304C7B-BD5B-0826-32BE-7934B68721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5771" y="1988582"/>
              <a:ext cx="404159" cy="370479"/>
            </a:xfrm>
            <a:prstGeom prst="rect">
              <a:avLst/>
            </a:prstGeom>
          </p:spPr>
        </p:pic>
        <p:sp>
          <p:nvSpPr>
            <p:cNvPr id="10" name="Rectangle 9">
              <a:extLst>
                <a:ext uri="{FF2B5EF4-FFF2-40B4-BE49-F238E27FC236}">
                  <a16:creationId xmlns:a16="http://schemas.microsoft.com/office/drawing/2014/main" id="{6A604C41-E77A-D69B-FAF1-D60CD91D889F}"/>
                </a:ext>
              </a:extLst>
            </p:cNvPr>
            <p:cNvSpPr/>
            <p:nvPr userDrawn="1"/>
          </p:nvSpPr>
          <p:spPr>
            <a:xfrm>
              <a:off x="7782566" y="1848644"/>
              <a:ext cx="194446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F40F6E78-EF09-1351-58B8-55F8537E351A}"/>
              </a:ext>
            </a:extLst>
          </p:cNvPr>
          <p:cNvSpPr/>
          <p:nvPr userDrawn="1"/>
        </p:nvSpPr>
        <p:spPr>
          <a:xfrm>
            <a:off x="7055557" y="4450684"/>
            <a:ext cx="3431822" cy="618027"/>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782E92F-34B8-A814-F241-E6508ABF0A2A}"/>
              </a:ext>
            </a:extLst>
          </p:cNvPr>
          <p:cNvPicPr>
            <a:picLocks noChangeAspect="1"/>
          </p:cNvPicPr>
          <p:nvPr userDrawn="1"/>
        </p:nvPicPr>
        <p:blipFill>
          <a:blip r:embed="rId8"/>
          <a:srcRect/>
          <a:stretch/>
        </p:blipFill>
        <p:spPr>
          <a:xfrm>
            <a:off x="7402455" y="5128776"/>
            <a:ext cx="2771889" cy="1508925"/>
          </a:xfrm>
          <a:prstGeom prst="rect">
            <a:avLst/>
          </a:prstGeom>
        </p:spPr>
      </p:pic>
    </p:spTree>
    <p:extLst>
      <p:ext uri="{BB962C8B-B14F-4D97-AF65-F5344CB8AC3E}">
        <p14:creationId xmlns:p14="http://schemas.microsoft.com/office/powerpoint/2010/main" val="1745418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994552" y="4329002"/>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19389DA8-EA1C-EBC0-EDBB-1B1B7DBDDCE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338311" y="5141680"/>
            <a:ext cx="3977966" cy="1141999"/>
          </a:xfrm>
          <a:prstGeom prst="rect">
            <a:avLst/>
          </a:prstGeom>
        </p:spPr>
      </p:pic>
      <p:sp>
        <p:nvSpPr>
          <p:cNvPr id="7" name="Rectangle 6">
            <a:hlinkClick r:id="rId8" action="ppaction://hlinksldjump"/>
            <a:extLst>
              <a:ext uri="{FF2B5EF4-FFF2-40B4-BE49-F238E27FC236}">
                <a16:creationId xmlns:a16="http://schemas.microsoft.com/office/drawing/2014/main" id="{3F09847E-C3F1-6E84-0CB7-37B0EF7CA3EA}"/>
              </a:ext>
            </a:extLst>
          </p:cNvPr>
          <p:cNvSpPr/>
          <p:nvPr userDrawn="1"/>
        </p:nvSpPr>
        <p:spPr>
          <a:xfrm>
            <a:off x="7791502" y="4317049"/>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7174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832990" y="4115353"/>
            <a:ext cx="1767016" cy="702365"/>
            <a:chOff x="9761838" y="3978591"/>
            <a:chExt cx="1767016" cy="702365"/>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73812F82-C02A-1A39-D9DD-C5CDDCAE2F6B}"/>
              </a:ext>
            </a:extLst>
          </p:cNvPr>
          <p:cNvSpPr/>
          <p:nvPr userDrawn="1"/>
        </p:nvSpPr>
        <p:spPr>
          <a:xfrm>
            <a:off x="4468730" y="4702226"/>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363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sp>
        <p:nvSpPr>
          <p:cNvPr id="3" name="Rounded Rectangle 2">
            <a:hlinkClick r:id="rId3" action="ppaction://hlinksldjump"/>
            <a:extLst>
              <a:ext uri="{FF2B5EF4-FFF2-40B4-BE49-F238E27FC236}">
                <a16:creationId xmlns:a16="http://schemas.microsoft.com/office/drawing/2014/main" id="{40AC3DC1-8D93-6988-3394-30D73F65F614}"/>
              </a:ext>
            </a:extLst>
          </p:cNvPr>
          <p:cNvSpPr/>
          <p:nvPr userDrawn="1"/>
        </p:nvSpPr>
        <p:spPr>
          <a:xfrm>
            <a:off x="383059" y="926757"/>
            <a:ext cx="1841157" cy="1828800"/>
          </a:xfrm>
          <a:prstGeom prst="roundRect">
            <a:avLst>
              <a:gd name="adj" fmla="val 5181"/>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hlinkClick r:id="rId4" action="ppaction://hlinksldjump"/>
            <a:extLst>
              <a:ext uri="{FF2B5EF4-FFF2-40B4-BE49-F238E27FC236}">
                <a16:creationId xmlns:a16="http://schemas.microsoft.com/office/drawing/2014/main" id="{34C3DE88-126F-0276-D52D-AD87F0324BCC}"/>
              </a:ext>
            </a:extLst>
          </p:cNvPr>
          <p:cNvSpPr/>
          <p:nvPr userDrawn="1"/>
        </p:nvSpPr>
        <p:spPr>
          <a:xfrm>
            <a:off x="2384854" y="914400"/>
            <a:ext cx="1371600" cy="1371600"/>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hlinkClick r:id="rId5" action="ppaction://hlinksldjump"/>
            <a:extLst>
              <a:ext uri="{FF2B5EF4-FFF2-40B4-BE49-F238E27FC236}">
                <a16:creationId xmlns:a16="http://schemas.microsoft.com/office/drawing/2014/main" id="{90B3F08B-89B5-3B25-FD7A-E1E9F5D68037}"/>
              </a:ext>
            </a:extLst>
          </p:cNvPr>
          <p:cNvSpPr/>
          <p:nvPr userDrawn="1"/>
        </p:nvSpPr>
        <p:spPr>
          <a:xfrm>
            <a:off x="3929449" y="926757"/>
            <a:ext cx="1371601" cy="2063578"/>
          </a:xfrm>
          <a:prstGeom prst="roundRect">
            <a:avLst>
              <a:gd name="adj" fmla="val 3444"/>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hlinkClick r:id="rId6" action="ppaction://hlinksldjump"/>
            <a:extLst>
              <a:ext uri="{FF2B5EF4-FFF2-40B4-BE49-F238E27FC236}">
                <a16:creationId xmlns:a16="http://schemas.microsoft.com/office/drawing/2014/main" id="{D440EC89-A428-F8FC-40B3-57462CCB88B2}"/>
              </a:ext>
            </a:extLst>
          </p:cNvPr>
          <p:cNvSpPr/>
          <p:nvPr userDrawn="1"/>
        </p:nvSpPr>
        <p:spPr>
          <a:xfrm>
            <a:off x="5446642" y="926757"/>
            <a:ext cx="1444309" cy="1351722"/>
          </a:xfrm>
          <a:prstGeom prst="roundRect">
            <a:avLst>
              <a:gd name="adj" fmla="val 3432"/>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5516C99-7A81-1726-015D-C41C5F4E5150}"/>
              </a:ext>
            </a:extLst>
          </p:cNvPr>
          <p:cNvSpPr txBox="1"/>
          <p:nvPr userDrawn="1"/>
        </p:nvSpPr>
        <p:spPr>
          <a:xfrm>
            <a:off x="11757991" y="-1411357"/>
            <a:ext cx="184731" cy="369332"/>
          </a:xfrm>
          <a:prstGeom prst="rect">
            <a:avLst/>
          </a:prstGeom>
          <a:solidFill>
            <a:schemeClr val="bg1">
              <a:alpha val="0"/>
            </a:schemeClr>
          </a:solidFill>
        </p:spPr>
        <p:txBody>
          <a:bodyPr wrap="none" rtlCol="0">
            <a:spAutoFit/>
          </a:bodyPr>
          <a:lstStyle/>
          <a:p>
            <a:endParaRPr lang="en-US"/>
          </a:p>
        </p:txBody>
      </p:sp>
      <p:sp>
        <p:nvSpPr>
          <p:cNvPr id="7" name="Rounded Rectangle 6">
            <a:hlinkClick r:id="rId7" action="ppaction://hlinksldjump"/>
            <a:extLst>
              <a:ext uri="{FF2B5EF4-FFF2-40B4-BE49-F238E27FC236}">
                <a16:creationId xmlns:a16="http://schemas.microsoft.com/office/drawing/2014/main" id="{7BD739E6-8CFD-0C33-3AC4-373D8086A907}"/>
              </a:ext>
            </a:extLst>
          </p:cNvPr>
          <p:cNvSpPr/>
          <p:nvPr userDrawn="1"/>
        </p:nvSpPr>
        <p:spPr>
          <a:xfrm>
            <a:off x="7010751" y="914723"/>
            <a:ext cx="1820428" cy="1744255"/>
          </a:xfrm>
          <a:prstGeom prst="roundRect">
            <a:avLst>
              <a:gd name="adj" fmla="val 13779"/>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8" action="ppaction://hlinksldjump"/>
            <a:extLst>
              <a:ext uri="{FF2B5EF4-FFF2-40B4-BE49-F238E27FC236}">
                <a16:creationId xmlns:a16="http://schemas.microsoft.com/office/drawing/2014/main" id="{1905D2DC-D7AC-2570-1E27-6DA317A42C2A}"/>
              </a:ext>
            </a:extLst>
          </p:cNvPr>
          <p:cNvSpPr/>
          <p:nvPr userDrawn="1"/>
        </p:nvSpPr>
        <p:spPr>
          <a:xfrm>
            <a:off x="8978162" y="902368"/>
            <a:ext cx="1744255" cy="1744255"/>
          </a:xfrm>
          <a:prstGeom prst="ellips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hlinkClick r:id="rId9" action="ppaction://hlinksldjump"/>
            <a:extLst>
              <a:ext uri="{FF2B5EF4-FFF2-40B4-BE49-F238E27FC236}">
                <a16:creationId xmlns:a16="http://schemas.microsoft.com/office/drawing/2014/main" id="{B73E32B2-F997-27C7-3F90-FB1E175B5AF6}"/>
              </a:ext>
            </a:extLst>
          </p:cNvPr>
          <p:cNvSpPr/>
          <p:nvPr userDrawn="1"/>
        </p:nvSpPr>
        <p:spPr>
          <a:xfrm>
            <a:off x="10869400" y="926757"/>
            <a:ext cx="954498" cy="3224138"/>
          </a:xfrm>
          <a:prstGeom prst="roundRect">
            <a:avLst>
              <a:gd name="adj" fmla="val 5953"/>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hlinkClick r:id="rId10" action="ppaction://hlinksldjump"/>
            <a:extLst>
              <a:ext uri="{FF2B5EF4-FFF2-40B4-BE49-F238E27FC236}">
                <a16:creationId xmlns:a16="http://schemas.microsoft.com/office/drawing/2014/main" id="{0E0D778C-9359-CCE9-62E1-5942A7E9A9FC}"/>
              </a:ext>
            </a:extLst>
          </p:cNvPr>
          <p:cNvSpPr/>
          <p:nvPr userDrawn="1"/>
        </p:nvSpPr>
        <p:spPr>
          <a:xfrm>
            <a:off x="383059" y="2887905"/>
            <a:ext cx="1841157" cy="1383306"/>
          </a:xfrm>
          <a:prstGeom prst="roundRect">
            <a:avLst>
              <a:gd name="adj" fmla="val 5181"/>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rId11" action="ppaction://hlinksldjump"/>
            <a:extLst>
              <a:ext uri="{FF2B5EF4-FFF2-40B4-BE49-F238E27FC236}">
                <a16:creationId xmlns:a16="http://schemas.microsoft.com/office/drawing/2014/main" id="{CC6EDFFD-E04F-58E7-8BD6-28A002456A5E}"/>
              </a:ext>
            </a:extLst>
          </p:cNvPr>
          <p:cNvSpPr/>
          <p:nvPr userDrawn="1"/>
        </p:nvSpPr>
        <p:spPr>
          <a:xfrm>
            <a:off x="2380300" y="2442411"/>
            <a:ext cx="1371601" cy="1828800"/>
          </a:xfrm>
          <a:prstGeom prst="roundRect">
            <a:avLst>
              <a:gd name="adj" fmla="val 5181"/>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rId12" action="ppaction://hlinksldjump"/>
            <a:extLst>
              <a:ext uri="{FF2B5EF4-FFF2-40B4-BE49-F238E27FC236}">
                <a16:creationId xmlns:a16="http://schemas.microsoft.com/office/drawing/2014/main" id="{19334F82-E65C-6D0B-022E-C09DBA530213}"/>
              </a:ext>
            </a:extLst>
          </p:cNvPr>
          <p:cNvSpPr/>
          <p:nvPr userDrawn="1"/>
        </p:nvSpPr>
        <p:spPr>
          <a:xfrm>
            <a:off x="3896284" y="3128209"/>
            <a:ext cx="1404766" cy="2063578"/>
          </a:xfrm>
          <a:prstGeom prst="roundRect">
            <a:avLst>
              <a:gd name="adj" fmla="val 5181"/>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hlinkClick r:id="rId13" action="ppaction://hlinksldjump"/>
            <a:extLst>
              <a:ext uri="{FF2B5EF4-FFF2-40B4-BE49-F238E27FC236}">
                <a16:creationId xmlns:a16="http://schemas.microsoft.com/office/drawing/2014/main" id="{FD05D383-0FF7-9104-5497-7A611112E99A}"/>
              </a:ext>
            </a:extLst>
          </p:cNvPr>
          <p:cNvSpPr/>
          <p:nvPr userDrawn="1"/>
        </p:nvSpPr>
        <p:spPr>
          <a:xfrm>
            <a:off x="5462120" y="2430379"/>
            <a:ext cx="1444309" cy="1708484"/>
          </a:xfrm>
          <a:prstGeom prst="roundRect">
            <a:avLst>
              <a:gd name="adj" fmla="val 11012"/>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hlinkClick r:id="rId14" action="ppaction://hlinksldjump"/>
            <a:extLst>
              <a:ext uri="{FF2B5EF4-FFF2-40B4-BE49-F238E27FC236}">
                <a16:creationId xmlns:a16="http://schemas.microsoft.com/office/drawing/2014/main" id="{AF4CBF7E-DA22-8616-E04D-24D851FF3B4A}"/>
              </a:ext>
            </a:extLst>
          </p:cNvPr>
          <p:cNvSpPr/>
          <p:nvPr userDrawn="1"/>
        </p:nvSpPr>
        <p:spPr>
          <a:xfrm>
            <a:off x="7014195" y="2755557"/>
            <a:ext cx="1444309" cy="1383306"/>
          </a:xfrm>
          <a:prstGeom prst="roundRect">
            <a:avLst>
              <a:gd name="adj" fmla="val 11012"/>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hlinkClick r:id="rId15" action="ppaction://hlinksldjump"/>
            <a:extLst>
              <a:ext uri="{FF2B5EF4-FFF2-40B4-BE49-F238E27FC236}">
                <a16:creationId xmlns:a16="http://schemas.microsoft.com/office/drawing/2014/main" id="{0DC91664-61E3-A6B9-49EC-C3597763248A}"/>
              </a:ext>
            </a:extLst>
          </p:cNvPr>
          <p:cNvSpPr/>
          <p:nvPr userDrawn="1"/>
        </p:nvSpPr>
        <p:spPr>
          <a:xfrm>
            <a:off x="8614391" y="2755557"/>
            <a:ext cx="2108025" cy="1383306"/>
          </a:xfrm>
          <a:prstGeom prst="roundRect">
            <a:avLst>
              <a:gd name="adj" fmla="val 11012"/>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hlinkClick r:id="rId16" action="ppaction://hlinksldjump"/>
            <a:extLst>
              <a:ext uri="{FF2B5EF4-FFF2-40B4-BE49-F238E27FC236}">
                <a16:creationId xmlns:a16="http://schemas.microsoft.com/office/drawing/2014/main" id="{E393D6F7-18F5-184C-CAB2-D0B27BC7310B}"/>
              </a:ext>
            </a:extLst>
          </p:cNvPr>
          <p:cNvSpPr/>
          <p:nvPr userDrawn="1"/>
        </p:nvSpPr>
        <p:spPr>
          <a:xfrm>
            <a:off x="383060" y="4391527"/>
            <a:ext cx="1614182" cy="1010652"/>
          </a:xfrm>
          <a:prstGeom prst="roundRect">
            <a:avLst>
              <a:gd name="adj" fmla="val 11012"/>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hlinkClick r:id="rId17" action="ppaction://hlinksldjump"/>
            <a:extLst>
              <a:ext uri="{FF2B5EF4-FFF2-40B4-BE49-F238E27FC236}">
                <a16:creationId xmlns:a16="http://schemas.microsoft.com/office/drawing/2014/main" id="{75975C17-13A3-80D7-5B4B-06E0F51776F8}"/>
              </a:ext>
            </a:extLst>
          </p:cNvPr>
          <p:cNvSpPr/>
          <p:nvPr userDrawn="1"/>
        </p:nvSpPr>
        <p:spPr>
          <a:xfrm>
            <a:off x="2141625" y="4391527"/>
            <a:ext cx="1593589" cy="921709"/>
          </a:xfrm>
          <a:prstGeom prst="roundRect">
            <a:avLst>
              <a:gd name="adj" fmla="val 50000"/>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hlinkClick r:id="rId18" action="ppaction://hlinksldjump"/>
            <a:extLst>
              <a:ext uri="{FF2B5EF4-FFF2-40B4-BE49-F238E27FC236}">
                <a16:creationId xmlns:a16="http://schemas.microsoft.com/office/drawing/2014/main" id="{8C69F724-6DAF-D125-EE92-94A4E9842967}"/>
              </a:ext>
            </a:extLst>
          </p:cNvPr>
          <p:cNvSpPr/>
          <p:nvPr userDrawn="1"/>
        </p:nvSpPr>
        <p:spPr>
          <a:xfrm>
            <a:off x="403653" y="5499500"/>
            <a:ext cx="2183136" cy="855761"/>
          </a:xfrm>
          <a:prstGeom prst="roundRect">
            <a:avLst>
              <a:gd name="adj" fmla="val 3007"/>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hlinkClick r:id="rId19" action="ppaction://hlinksldjump"/>
            <a:extLst>
              <a:ext uri="{FF2B5EF4-FFF2-40B4-BE49-F238E27FC236}">
                <a16:creationId xmlns:a16="http://schemas.microsoft.com/office/drawing/2014/main" id="{BA174A39-2A8D-89AE-22CA-93B96C6CA80A}"/>
              </a:ext>
            </a:extLst>
          </p:cNvPr>
          <p:cNvSpPr/>
          <p:nvPr userDrawn="1"/>
        </p:nvSpPr>
        <p:spPr>
          <a:xfrm>
            <a:off x="2719138" y="5432746"/>
            <a:ext cx="1593589" cy="922515"/>
          </a:xfrm>
          <a:prstGeom prst="roundRect">
            <a:avLst>
              <a:gd name="adj" fmla="val 3007"/>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hlinkClick r:id="rId20" action="ppaction://hlinksldjump"/>
            <a:extLst>
              <a:ext uri="{FF2B5EF4-FFF2-40B4-BE49-F238E27FC236}">
                <a16:creationId xmlns:a16="http://schemas.microsoft.com/office/drawing/2014/main" id="{39CA7856-50F5-64CF-B7F2-3FB51FCAEEEB}"/>
              </a:ext>
            </a:extLst>
          </p:cNvPr>
          <p:cNvSpPr/>
          <p:nvPr userDrawn="1"/>
        </p:nvSpPr>
        <p:spPr>
          <a:xfrm>
            <a:off x="4451686" y="5313236"/>
            <a:ext cx="2093493" cy="1042025"/>
          </a:xfrm>
          <a:prstGeom prst="roundRect">
            <a:avLst>
              <a:gd name="adj" fmla="val 3007"/>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hlinkClick r:id="rId21" action="ppaction://hlinksldjump"/>
            <a:extLst>
              <a:ext uri="{FF2B5EF4-FFF2-40B4-BE49-F238E27FC236}">
                <a16:creationId xmlns:a16="http://schemas.microsoft.com/office/drawing/2014/main" id="{77219C3E-729B-9153-ADF4-6253665BD2B7}"/>
              </a:ext>
            </a:extLst>
          </p:cNvPr>
          <p:cNvSpPr/>
          <p:nvPr userDrawn="1"/>
        </p:nvSpPr>
        <p:spPr>
          <a:xfrm>
            <a:off x="5474152" y="4290551"/>
            <a:ext cx="2009491" cy="890337"/>
          </a:xfrm>
          <a:prstGeom prst="roundRect">
            <a:avLst>
              <a:gd name="adj" fmla="val 50000"/>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hlinkClick r:id="rId22" action="ppaction://hlinksldjump"/>
            <a:extLst>
              <a:ext uri="{FF2B5EF4-FFF2-40B4-BE49-F238E27FC236}">
                <a16:creationId xmlns:a16="http://schemas.microsoft.com/office/drawing/2014/main" id="{EDE4E798-BCEA-0085-1949-A08E7868D34A}"/>
              </a:ext>
            </a:extLst>
          </p:cNvPr>
          <p:cNvSpPr/>
          <p:nvPr userDrawn="1"/>
        </p:nvSpPr>
        <p:spPr>
          <a:xfrm>
            <a:off x="7531771" y="4278519"/>
            <a:ext cx="1311440" cy="890337"/>
          </a:xfrm>
          <a:prstGeom prst="roundRect">
            <a:avLst>
              <a:gd name="adj" fmla="val 5405"/>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hlinkClick r:id="rId23" action="ppaction://hlinksldjump"/>
            <a:extLst>
              <a:ext uri="{FF2B5EF4-FFF2-40B4-BE49-F238E27FC236}">
                <a16:creationId xmlns:a16="http://schemas.microsoft.com/office/drawing/2014/main" id="{C0199726-DABB-4F97-ECE6-48665E4C7077}"/>
              </a:ext>
            </a:extLst>
          </p:cNvPr>
          <p:cNvSpPr/>
          <p:nvPr userDrawn="1"/>
        </p:nvSpPr>
        <p:spPr>
          <a:xfrm>
            <a:off x="6684137" y="5313235"/>
            <a:ext cx="1444309" cy="1042025"/>
          </a:xfrm>
          <a:prstGeom prst="roundRect">
            <a:avLst>
              <a:gd name="adj" fmla="val 50000"/>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hlinkClick r:id="rId24" action="ppaction://hlinksldjump"/>
            <a:extLst>
              <a:ext uri="{FF2B5EF4-FFF2-40B4-BE49-F238E27FC236}">
                <a16:creationId xmlns:a16="http://schemas.microsoft.com/office/drawing/2014/main" id="{E42B0BD5-F99C-8FBB-757D-27959C6455D7}"/>
              </a:ext>
            </a:extLst>
          </p:cNvPr>
          <p:cNvSpPr/>
          <p:nvPr userDrawn="1"/>
        </p:nvSpPr>
        <p:spPr>
          <a:xfrm>
            <a:off x="8255373" y="5313235"/>
            <a:ext cx="2108024" cy="1042025"/>
          </a:xfrm>
          <a:prstGeom prst="roundRect">
            <a:avLst>
              <a:gd name="adj" fmla="val 8434"/>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hlinkClick r:id="rId25" action="ppaction://hlinksldjump"/>
            <a:extLst>
              <a:ext uri="{FF2B5EF4-FFF2-40B4-BE49-F238E27FC236}">
                <a16:creationId xmlns:a16="http://schemas.microsoft.com/office/drawing/2014/main" id="{4A823FF6-0406-CF20-F397-6D121C212681}"/>
              </a:ext>
            </a:extLst>
          </p:cNvPr>
          <p:cNvSpPr/>
          <p:nvPr userDrawn="1"/>
        </p:nvSpPr>
        <p:spPr>
          <a:xfrm>
            <a:off x="8941172" y="4254454"/>
            <a:ext cx="1422225" cy="937333"/>
          </a:xfrm>
          <a:prstGeom prst="roundRect">
            <a:avLst>
              <a:gd name="adj" fmla="val 8434"/>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hlinkClick r:id="rId26" action="ppaction://hlinksldjump"/>
            <a:extLst>
              <a:ext uri="{FF2B5EF4-FFF2-40B4-BE49-F238E27FC236}">
                <a16:creationId xmlns:a16="http://schemas.microsoft.com/office/drawing/2014/main" id="{DA675891-7E55-ABDF-59EF-700EF1C5ED6E}"/>
              </a:ext>
            </a:extLst>
          </p:cNvPr>
          <p:cNvSpPr/>
          <p:nvPr userDrawn="1"/>
        </p:nvSpPr>
        <p:spPr>
          <a:xfrm>
            <a:off x="10493247" y="4254454"/>
            <a:ext cx="1327680" cy="2100806"/>
          </a:xfrm>
          <a:prstGeom prst="roundRect">
            <a:avLst>
              <a:gd name="adj" fmla="val 8434"/>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069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11" name="Definition reveal">
            <a:extLst>
              <a:ext uri="{FF2B5EF4-FFF2-40B4-BE49-F238E27FC236}">
                <a16:creationId xmlns:a16="http://schemas.microsoft.com/office/drawing/2014/main" id="{B4F77C42-AD1E-1946-F83F-478A8F958518}"/>
              </a:ext>
            </a:extLst>
          </p:cNvPr>
          <p:cNvGrpSpPr/>
          <p:nvPr userDrawn="1"/>
        </p:nvGrpSpPr>
        <p:grpSpPr>
          <a:xfrm>
            <a:off x="6731000" y="1860565"/>
            <a:ext cx="4114800" cy="2159891"/>
            <a:chOff x="6731000" y="1860565"/>
            <a:chExt cx="4114800" cy="2159891"/>
          </a:xfrm>
        </p:grpSpPr>
        <p:sp>
          <p:nvSpPr>
            <p:cNvPr id="12" name="Rectangle 11">
              <a:extLst>
                <a:ext uri="{FF2B5EF4-FFF2-40B4-BE49-F238E27FC236}">
                  <a16:creationId xmlns:a16="http://schemas.microsoft.com/office/drawing/2014/main" id="{FD93D628-B721-D410-8863-F4CD1B7DAB6A}"/>
                </a:ext>
              </a:extLst>
            </p:cNvPr>
            <p:cNvSpPr/>
            <p:nvPr/>
          </p:nvSpPr>
          <p:spPr>
            <a:xfrm>
              <a:off x="6731000" y="2501899"/>
              <a:ext cx="4114800" cy="1518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8231A071-DD32-8319-EB7B-725547A7AE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6460" y="1988579"/>
              <a:ext cx="404159" cy="370479"/>
            </a:xfrm>
            <a:prstGeom prst="rect">
              <a:avLst/>
            </a:prstGeom>
          </p:spPr>
        </p:pic>
        <p:sp>
          <p:nvSpPr>
            <p:cNvPr id="14" name="Rectangle 13">
              <a:extLst>
                <a:ext uri="{FF2B5EF4-FFF2-40B4-BE49-F238E27FC236}">
                  <a16:creationId xmlns:a16="http://schemas.microsoft.com/office/drawing/2014/main" id="{96D7AE76-A132-E290-D3DF-969B274FB45B}"/>
                </a:ext>
              </a:extLst>
            </p:cNvPr>
            <p:cNvSpPr/>
            <p:nvPr userDrawn="1"/>
          </p:nvSpPr>
          <p:spPr>
            <a:xfrm>
              <a:off x="7982858" y="1860565"/>
              <a:ext cx="1524219"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DAAC592B-9EFD-66DE-6A2F-3C1A0C3BA2C5}"/>
              </a:ext>
            </a:extLst>
          </p:cNvPr>
          <p:cNvSpPr/>
          <p:nvPr userDrawn="1"/>
        </p:nvSpPr>
        <p:spPr>
          <a:xfrm>
            <a:off x="7145867" y="4163297"/>
            <a:ext cx="3278935" cy="573185"/>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C3F1974-B4C5-5F4B-D8E4-F58B45D094D8}"/>
              </a:ext>
            </a:extLst>
          </p:cNvPr>
          <p:cNvPicPr>
            <a:picLocks noChangeAspect="1"/>
          </p:cNvPicPr>
          <p:nvPr userDrawn="1"/>
        </p:nvPicPr>
        <p:blipFill>
          <a:blip r:embed="rId8"/>
          <a:srcRect/>
          <a:stretch/>
        </p:blipFill>
        <p:spPr>
          <a:xfrm>
            <a:off x="7407603" y="4939360"/>
            <a:ext cx="2755462" cy="945860"/>
          </a:xfrm>
          <a:prstGeom prst="rect">
            <a:avLst/>
          </a:prstGeom>
        </p:spPr>
      </p:pic>
    </p:spTree>
    <p:extLst>
      <p:ext uri="{BB962C8B-B14F-4D97-AF65-F5344CB8AC3E}">
        <p14:creationId xmlns:p14="http://schemas.microsoft.com/office/powerpoint/2010/main" val="2152947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5289500" y="4622978"/>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5CF00078-4A0A-5F5A-A9F0-A10B6F45D7CD}"/>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055562" y="5441796"/>
            <a:ext cx="6853898" cy="1073275"/>
          </a:xfrm>
          <a:prstGeom prst="rect">
            <a:avLst/>
          </a:prstGeom>
        </p:spPr>
      </p:pic>
      <p:sp>
        <p:nvSpPr>
          <p:cNvPr id="7" name="Rectangle 6">
            <a:hlinkClick r:id="rId8" action="ppaction://hlinksldjump"/>
            <a:extLst>
              <a:ext uri="{FF2B5EF4-FFF2-40B4-BE49-F238E27FC236}">
                <a16:creationId xmlns:a16="http://schemas.microsoft.com/office/drawing/2014/main" id="{517E19D8-B24B-C46B-20DD-DF28016EF18C}"/>
              </a:ext>
            </a:extLst>
          </p:cNvPr>
          <p:cNvSpPr/>
          <p:nvPr userDrawn="1"/>
        </p:nvSpPr>
        <p:spPr>
          <a:xfrm>
            <a:off x="8100340" y="4612846"/>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997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2" name="Group 1">
            <a:extLst>
              <a:ext uri="{FF2B5EF4-FFF2-40B4-BE49-F238E27FC236}">
                <a16:creationId xmlns:a16="http://schemas.microsoft.com/office/drawing/2014/main" id="{1D0F2911-CD5B-F493-2365-4FEE722C956C}"/>
              </a:ext>
            </a:extLst>
          </p:cNvPr>
          <p:cNvGrpSpPr/>
          <p:nvPr userDrawn="1"/>
        </p:nvGrpSpPr>
        <p:grpSpPr>
          <a:xfrm>
            <a:off x="9751206" y="3956741"/>
            <a:ext cx="1767016" cy="554418"/>
            <a:chOff x="9761838" y="3978592"/>
            <a:chExt cx="1767016" cy="554418"/>
          </a:xfrm>
        </p:grpSpPr>
        <p:sp>
          <p:nvSpPr>
            <p:cNvPr id="3" name="Rectangle 2">
              <a:extLst>
                <a:ext uri="{FF2B5EF4-FFF2-40B4-BE49-F238E27FC236}">
                  <a16:creationId xmlns:a16="http://schemas.microsoft.com/office/drawing/2014/main" id="{63BF9EE1-ED99-73C5-A6FE-924DB4CE81A0}"/>
                </a:ext>
              </a:extLst>
            </p:cNvPr>
            <p:cNvSpPr/>
            <p:nvPr userDrawn="1"/>
          </p:nvSpPr>
          <p:spPr>
            <a:xfrm>
              <a:off x="9761838" y="3978592"/>
              <a:ext cx="1767016" cy="554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2DBB1874-3893-649E-ABC8-C386CA07EF1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7306" y="4072271"/>
              <a:ext cx="1239224" cy="378652"/>
            </a:xfrm>
            <a:prstGeom prst="rect">
              <a:avLst/>
            </a:prstGeom>
          </p:spPr>
        </p:pic>
      </p:grpSp>
      <p:sp>
        <p:nvSpPr>
          <p:cNvPr id="6" name="Rectangle 5">
            <a:hlinkClick r:id="" action="ppaction://hlinkshowjump?jump=nextslide"/>
            <a:extLst>
              <a:ext uri="{FF2B5EF4-FFF2-40B4-BE49-F238E27FC236}">
                <a16:creationId xmlns:a16="http://schemas.microsoft.com/office/drawing/2014/main" id="{8F12F27D-F8C0-27B1-E8ED-027C3F91A259}"/>
              </a:ext>
            </a:extLst>
          </p:cNvPr>
          <p:cNvSpPr/>
          <p:nvPr userDrawn="1"/>
        </p:nvSpPr>
        <p:spPr>
          <a:xfrm>
            <a:off x="4767047" y="4159977"/>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41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220EA3EC-9C5C-157A-1E45-A24D0D037936}"/>
              </a:ext>
            </a:extLst>
          </p:cNvPr>
          <p:cNvGrpSpPr/>
          <p:nvPr userDrawn="1"/>
        </p:nvGrpSpPr>
        <p:grpSpPr>
          <a:xfrm>
            <a:off x="6731000" y="1877672"/>
            <a:ext cx="4114800" cy="1668416"/>
            <a:chOff x="6731000" y="1877672"/>
            <a:chExt cx="4114800" cy="1668416"/>
          </a:xfrm>
        </p:grpSpPr>
        <p:sp>
          <p:nvSpPr>
            <p:cNvPr id="7" name="Rectangle 6">
              <a:extLst>
                <a:ext uri="{FF2B5EF4-FFF2-40B4-BE49-F238E27FC236}">
                  <a16:creationId xmlns:a16="http://schemas.microsoft.com/office/drawing/2014/main" id="{9DD78FA0-810C-EEB3-80C2-FDA526CB8389}"/>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E1BA8B4-915D-A1AD-FF98-740B32FDF9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52855" y="1974068"/>
              <a:ext cx="404159" cy="370479"/>
            </a:xfrm>
            <a:prstGeom prst="rect">
              <a:avLst/>
            </a:prstGeom>
          </p:spPr>
        </p:pic>
        <p:sp>
          <p:nvSpPr>
            <p:cNvPr id="10" name="Rectangle 9">
              <a:extLst>
                <a:ext uri="{FF2B5EF4-FFF2-40B4-BE49-F238E27FC236}">
                  <a16:creationId xmlns:a16="http://schemas.microsoft.com/office/drawing/2014/main" id="{366AC955-18C3-EC6C-8106-E2845FCF33BB}"/>
                </a:ext>
              </a:extLst>
            </p:cNvPr>
            <p:cNvSpPr/>
            <p:nvPr userDrawn="1"/>
          </p:nvSpPr>
          <p:spPr>
            <a:xfrm>
              <a:off x="7782565" y="1877672"/>
              <a:ext cx="1944465" cy="46687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DA673725-3779-B64B-AEE8-6928EA2D0C45}"/>
              </a:ext>
            </a:extLst>
          </p:cNvPr>
          <p:cNvSpPr/>
          <p:nvPr userDrawn="1"/>
        </p:nvSpPr>
        <p:spPr>
          <a:xfrm>
            <a:off x="7145867" y="4126819"/>
            <a:ext cx="3331387" cy="609663"/>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44B6F14-5299-09CF-3CB4-0C9119E24E1F}"/>
              </a:ext>
            </a:extLst>
          </p:cNvPr>
          <p:cNvPicPr>
            <a:picLocks noChangeAspect="1"/>
          </p:cNvPicPr>
          <p:nvPr userDrawn="1"/>
        </p:nvPicPr>
        <p:blipFill>
          <a:blip r:embed="rId8"/>
          <a:srcRect/>
          <a:stretch/>
        </p:blipFill>
        <p:spPr>
          <a:xfrm>
            <a:off x="7478402" y="5003449"/>
            <a:ext cx="2755462" cy="793792"/>
          </a:xfrm>
          <a:prstGeom prst="rect">
            <a:avLst/>
          </a:prstGeom>
        </p:spPr>
      </p:pic>
    </p:spTree>
    <p:extLst>
      <p:ext uri="{BB962C8B-B14F-4D97-AF65-F5344CB8AC3E}">
        <p14:creationId xmlns:p14="http://schemas.microsoft.com/office/powerpoint/2010/main" val="3209128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765064" y="4302804"/>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E94F6EDF-9965-80D5-CF6D-6991D8C2A9A6}"/>
              </a:ext>
            </a:extLst>
          </p:cNvPr>
          <p:cNvPicPr>
            <a:picLocks noChangeAspect="1"/>
          </p:cNvPicPr>
          <p:nvPr userDrawn="1"/>
        </p:nvPicPr>
        <p:blipFill>
          <a:blip r:embed="rId6"/>
          <a:srcRect/>
          <a:stretch/>
        </p:blipFill>
        <p:spPr>
          <a:xfrm>
            <a:off x="4965603" y="5113988"/>
            <a:ext cx="2610118" cy="1390469"/>
          </a:xfrm>
          <a:prstGeom prst="rect">
            <a:avLst/>
          </a:prstGeom>
        </p:spPr>
      </p:pic>
      <p:sp>
        <p:nvSpPr>
          <p:cNvPr id="7" name="Rectangle 6">
            <a:hlinkClick r:id="rId7" action="ppaction://hlinksldjump"/>
            <a:extLst>
              <a:ext uri="{FF2B5EF4-FFF2-40B4-BE49-F238E27FC236}">
                <a16:creationId xmlns:a16="http://schemas.microsoft.com/office/drawing/2014/main" id="{1F63849E-2FA1-262D-73AA-A9850FA15055}"/>
              </a:ext>
            </a:extLst>
          </p:cNvPr>
          <p:cNvSpPr/>
          <p:nvPr userDrawn="1"/>
        </p:nvSpPr>
        <p:spPr>
          <a:xfrm>
            <a:off x="7499907" y="4302804"/>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445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772830" y="4106051"/>
            <a:ext cx="1767016" cy="702366"/>
            <a:chOff x="9761838" y="3978591"/>
            <a:chExt cx="1767016" cy="702366"/>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B805BB33-9DDC-2961-CDD6-7E34F760789C}"/>
              </a:ext>
            </a:extLst>
          </p:cNvPr>
          <p:cNvSpPr/>
          <p:nvPr userDrawn="1"/>
        </p:nvSpPr>
        <p:spPr>
          <a:xfrm>
            <a:off x="4495624" y="4218133"/>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592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A2BAC62F-EB06-DE28-3B85-E253B599EB84}"/>
              </a:ext>
            </a:extLst>
          </p:cNvPr>
          <p:cNvGrpSpPr/>
          <p:nvPr userDrawn="1"/>
        </p:nvGrpSpPr>
        <p:grpSpPr>
          <a:xfrm>
            <a:off x="6731000" y="1848644"/>
            <a:ext cx="4114800" cy="1291072"/>
            <a:chOff x="6731000" y="1848644"/>
            <a:chExt cx="4114800" cy="1291072"/>
          </a:xfrm>
        </p:grpSpPr>
        <p:sp>
          <p:nvSpPr>
            <p:cNvPr id="7" name="Rectangle 6">
              <a:extLst>
                <a:ext uri="{FF2B5EF4-FFF2-40B4-BE49-F238E27FC236}">
                  <a16:creationId xmlns:a16="http://schemas.microsoft.com/office/drawing/2014/main" id="{FB6E2BEC-B0D9-5271-E4A0-41F9227890CA}"/>
                </a:ext>
              </a:extLst>
            </p:cNvPr>
            <p:cNvSpPr/>
            <p:nvPr/>
          </p:nvSpPr>
          <p:spPr>
            <a:xfrm>
              <a:off x="6731000" y="2501899"/>
              <a:ext cx="4114800" cy="637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64A90EFB-5AB5-2184-4A6D-3BDC780728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78687" y="1974067"/>
              <a:ext cx="404159" cy="370479"/>
            </a:xfrm>
            <a:prstGeom prst="rect">
              <a:avLst/>
            </a:prstGeom>
          </p:spPr>
        </p:pic>
        <p:sp>
          <p:nvSpPr>
            <p:cNvPr id="10" name="Rectangle 9">
              <a:extLst>
                <a:ext uri="{FF2B5EF4-FFF2-40B4-BE49-F238E27FC236}">
                  <a16:creationId xmlns:a16="http://schemas.microsoft.com/office/drawing/2014/main" id="{93A0D7B4-055B-D880-62EC-0FA18F7D5D5B}"/>
                </a:ext>
              </a:extLst>
            </p:cNvPr>
            <p:cNvSpPr/>
            <p:nvPr userDrawn="1"/>
          </p:nvSpPr>
          <p:spPr>
            <a:xfrm>
              <a:off x="7654413" y="1848644"/>
              <a:ext cx="207261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4EE5E9CA-D6D0-4823-AA1F-45C50ADC0342}"/>
              </a:ext>
            </a:extLst>
          </p:cNvPr>
          <p:cNvSpPr/>
          <p:nvPr userDrawn="1"/>
        </p:nvSpPr>
        <p:spPr>
          <a:xfrm>
            <a:off x="7089423" y="4076209"/>
            <a:ext cx="3386666" cy="63781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D7F7FA8-F943-81E4-BD62-9816B3649F68}"/>
              </a:ext>
            </a:extLst>
          </p:cNvPr>
          <p:cNvPicPr>
            <a:picLocks noChangeAspect="1"/>
          </p:cNvPicPr>
          <p:nvPr userDrawn="1"/>
        </p:nvPicPr>
        <p:blipFill>
          <a:blip r:embed="rId8"/>
          <a:srcRect/>
          <a:stretch/>
        </p:blipFill>
        <p:spPr>
          <a:xfrm>
            <a:off x="7275689" y="4871101"/>
            <a:ext cx="3014133" cy="1034653"/>
          </a:xfrm>
          <a:prstGeom prst="rect">
            <a:avLst/>
          </a:prstGeom>
        </p:spPr>
      </p:pic>
    </p:spTree>
    <p:extLst>
      <p:ext uri="{BB962C8B-B14F-4D97-AF65-F5344CB8AC3E}">
        <p14:creationId xmlns:p14="http://schemas.microsoft.com/office/powerpoint/2010/main" val="950105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751978" y="4307927"/>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BC35DDE2-77C2-0F10-3004-B7912E588F48}"/>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078090" y="5172899"/>
            <a:ext cx="3853875" cy="1420873"/>
          </a:xfrm>
          <a:prstGeom prst="rect">
            <a:avLst/>
          </a:prstGeom>
        </p:spPr>
      </p:pic>
      <p:sp>
        <p:nvSpPr>
          <p:cNvPr id="7" name="Rectangle 6">
            <a:hlinkClick r:id="rId8" action="ppaction://hlinksldjump"/>
            <a:extLst>
              <a:ext uri="{FF2B5EF4-FFF2-40B4-BE49-F238E27FC236}">
                <a16:creationId xmlns:a16="http://schemas.microsoft.com/office/drawing/2014/main" id="{DADB748B-89F0-1128-9BD5-34B795BDCD79}"/>
              </a:ext>
            </a:extLst>
          </p:cNvPr>
          <p:cNvSpPr/>
          <p:nvPr userDrawn="1"/>
        </p:nvSpPr>
        <p:spPr>
          <a:xfrm>
            <a:off x="7526800" y="4307230"/>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962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820958" y="3866950"/>
            <a:ext cx="1767016" cy="702365"/>
            <a:chOff x="9761838" y="3978591"/>
            <a:chExt cx="1767016" cy="702365"/>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E92E26E9-47CA-2FAC-8102-89745BE0EE87}"/>
              </a:ext>
            </a:extLst>
          </p:cNvPr>
          <p:cNvSpPr/>
          <p:nvPr userDrawn="1"/>
        </p:nvSpPr>
        <p:spPr>
          <a:xfrm>
            <a:off x="4495624" y="4218133"/>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6514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79383E8E-1667-84E2-A6AF-91397F6911A2}"/>
              </a:ext>
            </a:extLst>
          </p:cNvPr>
          <p:cNvGrpSpPr/>
          <p:nvPr userDrawn="1"/>
        </p:nvGrpSpPr>
        <p:grpSpPr>
          <a:xfrm>
            <a:off x="6731000" y="1892186"/>
            <a:ext cx="4114800" cy="1833147"/>
            <a:chOff x="6731000" y="1892186"/>
            <a:chExt cx="4114800" cy="1833147"/>
          </a:xfrm>
        </p:grpSpPr>
        <p:sp>
          <p:nvSpPr>
            <p:cNvPr id="7" name="Rectangle 6">
              <a:extLst>
                <a:ext uri="{FF2B5EF4-FFF2-40B4-BE49-F238E27FC236}">
                  <a16:creationId xmlns:a16="http://schemas.microsoft.com/office/drawing/2014/main" id="{5E92A9F4-BAF9-3F17-058E-BF87F04FD915}"/>
                </a:ext>
              </a:extLst>
            </p:cNvPr>
            <p:cNvSpPr/>
            <p:nvPr/>
          </p:nvSpPr>
          <p:spPr>
            <a:xfrm>
              <a:off x="6731000" y="2501900"/>
              <a:ext cx="4114800" cy="12234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2339D4EE-6730-533B-9A8D-91B34B720F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36743" y="1988581"/>
              <a:ext cx="404159" cy="370479"/>
            </a:xfrm>
            <a:prstGeom prst="rect">
              <a:avLst/>
            </a:prstGeom>
          </p:spPr>
        </p:pic>
        <p:sp>
          <p:nvSpPr>
            <p:cNvPr id="10" name="Rectangle 9">
              <a:extLst>
                <a:ext uri="{FF2B5EF4-FFF2-40B4-BE49-F238E27FC236}">
                  <a16:creationId xmlns:a16="http://schemas.microsoft.com/office/drawing/2014/main" id="{B2E2ED1B-DA13-2529-2DA0-B574F901A0BC}"/>
                </a:ext>
              </a:extLst>
            </p:cNvPr>
            <p:cNvSpPr/>
            <p:nvPr userDrawn="1"/>
          </p:nvSpPr>
          <p:spPr>
            <a:xfrm>
              <a:off x="7680965" y="1892186"/>
              <a:ext cx="2130909" cy="609714"/>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8CA42890-FC58-1341-6F62-BA5CDF8AFED8}"/>
              </a:ext>
            </a:extLst>
          </p:cNvPr>
          <p:cNvSpPr/>
          <p:nvPr userDrawn="1"/>
        </p:nvSpPr>
        <p:spPr>
          <a:xfrm>
            <a:off x="7089423" y="4176889"/>
            <a:ext cx="3330222" cy="58702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5D06638-A63B-EEAB-CB25-65D062252D56}"/>
              </a:ext>
            </a:extLst>
          </p:cNvPr>
          <p:cNvPicPr>
            <a:picLocks noChangeAspect="1"/>
          </p:cNvPicPr>
          <p:nvPr userDrawn="1"/>
        </p:nvPicPr>
        <p:blipFill>
          <a:blip r:embed="rId8"/>
          <a:srcRect/>
          <a:stretch/>
        </p:blipFill>
        <p:spPr>
          <a:xfrm>
            <a:off x="7457923" y="5003800"/>
            <a:ext cx="2796419" cy="1253142"/>
          </a:xfrm>
          <a:prstGeom prst="rect">
            <a:avLst/>
          </a:prstGeom>
        </p:spPr>
      </p:pic>
    </p:spTree>
    <p:extLst>
      <p:ext uri="{BB962C8B-B14F-4D97-AF65-F5344CB8AC3E}">
        <p14:creationId xmlns:p14="http://schemas.microsoft.com/office/powerpoint/2010/main" val="2850360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st Decemb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7" name="Graphic 6">
            <a:hlinkClick r:id="rId3" action="ppaction://hlinksldjump"/>
            <a:extLst>
              <a:ext uri="{FF2B5EF4-FFF2-40B4-BE49-F238E27FC236}">
                <a16:creationId xmlns:a16="http://schemas.microsoft.com/office/drawing/2014/main" id="{53D6B5F2-2CCF-FD23-23EF-7F5A45DB7E5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10" name="Hint text">
            <a:extLst>
              <a:ext uri="{FF2B5EF4-FFF2-40B4-BE49-F238E27FC236}">
                <a16:creationId xmlns:a16="http://schemas.microsoft.com/office/drawing/2014/main" id="{1C88FF19-86D0-0BAE-DA5C-9F0EB92E9F8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742256" y="5217851"/>
            <a:ext cx="4789160" cy="1000720"/>
          </a:xfrm>
          <a:prstGeom prst="rect">
            <a:avLst/>
          </a:prstGeom>
        </p:spPr>
      </p:pic>
      <p:sp>
        <p:nvSpPr>
          <p:cNvPr id="4" name="Rectangle 3">
            <a:extLst>
              <a:ext uri="{FF2B5EF4-FFF2-40B4-BE49-F238E27FC236}">
                <a16:creationId xmlns:a16="http://schemas.microsoft.com/office/drawing/2014/main" id="{CA4482BE-9B71-93B8-E8CF-5706C9764E1A}"/>
              </a:ext>
            </a:extLst>
          </p:cNvPr>
          <p:cNvSpPr/>
          <p:nvPr userDrawn="1"/>
        </p:nvSpPr>
        <p:spPr>
          <a:xfrm>
            <a:off x="4628129" y="4224294"/>
            <a:ext cx="1995093"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8" action="ppaction://hlinksldjump"/>
            <a:extLst>
              <a:ext uri="{FF2B5EF4-FFF2-40B4-BE49-F238E27FC236}">
                <a16:creationId xmlns:a16="http://schemas.microsoft.com/office/drawing/2014/main" id="{84BF6477-38EB-14A9-1E7A-2900E58EB7BB}"/>
              </a:ext>
            </a:extLst>
          </p:cNvPr>
          <p:cNvSpPr/>
          <p:nvPr userDrawn="1"/>
        </p:nvSpPr>
        <p:spPr>
          <a:xfrm>
            <a:off x="7136836" y="4188941"/>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602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6"/>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523018" y="4790025"/>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7"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366742" y="6077015"/>
            <a:ext cx="2592700" cy="413328"/>
          </a:xfrm>
          <a:prstGeom prst="rect">
            <a:avLst/>
          </a:prstGeom>
        </p:spPr>
      </p:pic>
      <p:sp>
        <p:nvSpPr>
          <p:cNvPr id="7" name="Rectangle 6">
            <a:hlinkClick r:id="rId10" action="ppaction://hlinksldjump"/>
            <a:extLst>
              <a:ext uri="{FF2B5EF4-FFF2-40B4-BE49-F238E27FC236}">
                <a16:creationId xmlns:a16="http://schemas.microsoft.com/office/drawing/2014/main" id="{8E7B2EFD-7D09-7712-969A-B0F01F9CE16F}"/>
              </a:ext>
            </a:extLst>
          </p:cNvPr>
          <p:cNvSpPr/>
          <p:nvPr userDrawn="1"/>
        </p:nvSpPr>
        <p:spPr>
          <a:xfrm>
            <a:off x="7328630" y="4793723"/>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D08B23-D5F1-8D67-22DD-8217BB1D58F7}"/>
              </a:ext>
            </a:extLst>
          </p:cNvPr>
          <p:cNvSpPr/>
          <p:nvPr userDrawn="1"/>
        </p:nvSpPr>
        <p:spPr>
          <a:xfrm>
            <a:off x="4865378" y="886359"/>
            <a:ext cx="620662" cy="620662"/>
          </a:xfrm>
          <a:prstGeom prst="ellipse">
            <a:avLst/>
          </a:prstGeom>
          <a:solidFill>
            <a:schemeClr val="bg1">
              <a:alpha val="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57735"/>
              </a:solidFill>
            </a:endParaRPr>
          </a:p>
        </p:txBody>
      </p:sp>
      <p:sp>
        <p:nvSpPr>
          <p:cNvPr id="11" name="Oval 10">
            <a:extLst>
              <a:ext uri="{FF2B5EF4-FFF2-40B4-BE49-F238E27FC236}">
                <a16:creationId xmlns:a16="http://schemas.microsoft.com/office/drawing/2014/main" id="{5193009E-1598-78BA-0111-F8A9E58E2EA5}"/>
              </a:ext>
            </a:extLst>
          </p:cNvPr>
          <p:cNvSpPr/>
          <p:nvPr userDrawn="1"/>
        </p:nvSpPr>
        <p:spPr>
          <a:xfrm>
            <a:off x="6413114" y="891472"/>
            <a:ext cx="620661" cy="620661"/>
          </a:xfrm>
          <a:prstGeom prst="ellipse">
            <a:avLst/>
          </a:prstGeom>
          <a:solidFill>
            <a:schemeClr val="bg1">
              <a:alpha val="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57735"/>
              </a:solidFill>
            </a:endParaRPr>
          </a:p>
        </p:txBody>
      </p:sp>
      <p:sp>
        <p:nvSpPr>
          <p:cNvPr id="12" name="Oval 11">
            <a:extLst>
              <a:ext uri="{FF2B5EF4-FFF2-40B4-BE49-F238E27FC236}">
                <a16:creationId xmlns:a16="http://schemas.microsoft.com/office/drawing/2014/main" id="{61EB1645-3D6C-8C4E-CC1B-37B0122FB0E8}"/>
              </a:ext>
            </a:extLst>
          </p:cNvPr>
          <p:cNvSpPr/>
          <p:nvPr userDrawn="1"/>
        </p:nvSpPr>
        <p:spPr>
          <a:xfrm>
            <a:off x="7987746" y="904920"/>
            <a:ext cx="620660" cy="620660"/>
          </a:xfrm>
          <a:prstGeom prst="ellipse">
            <a:avLst/>
          </a:prstGeom>
          <a:solidFill>
            <a:schemeClr val="bg1">
              <a:alpha val="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57735"/>
              </a:solidFill>
            </a:endParaRPr>
          </a:p>
        </p:txBody>
      </p:sp>
      <p:sp>
        <p:nvSpPr>
          <p:cNvPr id="13" name="Oval 12">
            <a:extLst>
              <a:ext uri="{FF2B5EF4-FFF2-40B4-BE49-F238E27FC236}">
                <a16:creationId xmlns:a16="http://schemas.microsoft.com/office/drawing/2014/main" id="{95D40094-5EE2-8956-2C7A-8CBA8DF04BB5}"/>
              </a:ext>
            </a:extLst>
          </p:cNvPr>
          <p:cNvSpPr/>
          <p:nvPr userDrawn="1"/>
        </p:nvSpPr>
        <p:spPr>
          <a:xfrm>
            <a:off x="9575823" y="904920"/>
            <a:ext cx="620660" cy="620660"/>
          </a:xfrm>
          <a:prstGeom prst="ellipse">
            <a:avLst/>
          </a:prstGeom>
          <a:solidFill>
            <a:schemeClr val="bg1">
              <a:alpha val="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57735"/>
              </a:solidFill>
            </a:endParaRPr>
          </a:p>
        </p:txBody>
      </p:sp>
      <p:pic>
        <p:nvPicPr>
          <p:cNvPr id="4" name="Hint text">
            <a:extLst>
              <a:ext uri="{FF2B5EF4-FFF2-40B4-BE49-F238E27FC236}">
                <a16:creationId xmlns:a16="http://schemas.microsoft.com/office/drawing/2014/main" id="{77A6FE21-836C-E636-DEFA-E82E99FA7FF3}"/>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5144937" y="5569881"/>
            <a:ext cx="4011763" cy="1002940"/>
          </a:xfrm>
          <a:prstGeom prst="rect">
            <a:avLst/>
          </a:prstGeom>
        </p:spPr>
      </p:pic>
    </p:spTree>
    <p:extLst>
      <p:ext uri="{BB962C8B-B14F-4D97-AF65-F5344CB8AC3E}">
        <p14:creationId xmlns:p14="http://schemas.microsoft.com/office/powerpoint/2010/main" val="151177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vol="100000">
                                        <p:cTn display="0" masterRel="sameClick">
                                          <p:stCondLst>
                                            <p:cond evt="begin" delay="0">
                                              <p:tn val="5"/>
                                            </p:cond>
                                          </p:stCondLst>
                                          <p:endCondLst>
                                            <p:cond evt="onStopAudio" delay="0">
                                              <p:tgtEl>
                                                <p:sldTgt/>
                                              </p:tgtEl>
                                            </p:cond>
                                          </p:endCondLst>
                                        </p:cTn>
                                        <p:tgtEl>
                                          <p:sndTgt r:embed="rId1" name="unwrapping-gift-1.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 name="unwrapping-gift-1.wav"/>
                                        </p:tgtEl>
                                      </p:cMediaNode>
                                    </p:audio>
                                  </p:sub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11"/>
                                        </p:tgtEl>
                                      </p:cBhvr>
                                    </p:animEffect>
                                    <p:animScale>
                                      <p:cBhvr>
                                        <p:cTn id="18" dur="250" autoRev="1" fill="hold"/>
                                        <p:tgtEl>
                                          <p:spTgt spid="11"/>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sleigh-bells-shaking-1.wav"/>
                                        </p:tgtEl>
                                      </p:cMediaNode>
                                    </p:audio>
                                  </p:sub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11"/>
                                        </p:tgtEl>
                                      </p:cBhvr>
                                    </p:animEffect>
                                    <p:animScale>
                                      <p:cBhvr>
                                        <p:cTn id="23" dur="250" autoRev="1" fill="hold"/>
                                        <p:tgtEl>
                                          <p:spTgt spid="11"/>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sleigh-bells-shaking-1.wav"/>
                                        </p:tgtEl>
                                      </p:cMediaNode>
                                    </p:audio>
                                  </p:sub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steps-on-snow.wav"/>
                                        </p:tgtEl>
                                      </p:cMediaNode>
                                    </p:audio>
                                  </p:sub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1" nodeType="click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steps-on-snow.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13"/>
                                        </p:tgtEl>
                                      </p:cBhvr>
                                    </p:animEffect>
                                    <p:animScale>
                                      <p:cBhvr>
                                        <p:cTn id="40" dur="250" autoRev="1" fill="hold"/>
                                        <p:tgtEl>
                                          <p:spTgt spid="13"/>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Crackling_Fire.wav"/>
                                        </p:tgtEl>
                                      </p:cMediaNode>
                                    </p:audio>
                                  </p:sub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13"/>
                                        </p:tgtEl>
                                      </p:cBhvr>
                                    </p:animEffect>
                                    <p:animScale>
                                      <p:cBhvr>
                                        <p:cTn id="45" dur="250" autoRev="1" fill="hold"/>
                                        <p:tgtEl>
                                          <p:spTgt spid="13"/>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4" name="Crackling_Fire.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dissolve">
                                      <p:cBhvr>
                                        <p:cTn id="51" dur="500"/>
                                        <p:tgtEl>
                                          <p:spTgt spid="4"/>
                                        </p:tgtEl>
                                      </p:cBhvr>
                                    </p:animEffect>
                                  </p:childTnLst>
                                </p:cTn>
                              </p:par>
                            </p:childTnLst>
                          </p:cTn>
                        </p:par>
                      </p:childTnLst>
                    </p:cTn>
                  </p:par>
                </p:childTnLst>
              </p:cTn>
              <p:nextCondLst>
                <p:cond evt="onClick" delay="0">
                  <p:tgtEl>
                    <p:spTgt spid="3"/>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P spid="11" grpId="0" animBg="1"/>
      <p:bldP spid="11" grpId="1" animBg="1"/>
      <p:bldP spid="12" grpId="0" animBg="1"/>
      <p:bldP spid="12" grpId="1" animBg="1"/>
      <p:bldP spid="13" grpId="0" animBg="1"/>
      <p:bldP spid="13"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8ABDE3-3B51-5ADC-0ED4-10C5E44ACEB2}"/>
              </a:ext>
            </a:extLst>
          </p:cNvPr>
          <p:cNvPicPr>
            <a:picLocks noChangeAspect="1"/>
          </p:cNvPicPr>
          <p:nvPr userDrawn="1"/>
        </p:nvPicPr>
        <p:blipFill>
          <a:blip r:embed="rId6"/>
          <a:srcRect l="37954"/>
          <a:stretch/>
        </p:blipFill>
        <p:spPr>
          <a:xfrm>
            <a:off x="4635324" y="0"/>
            <a:ext cx="7556676" cy="6858000"/>
          </a:xfrm>
          <a:prstGeom prst="rect">
            <a:avLst/>
          </a:prstGeom>
        </p:spPr>
      </p:pic>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7"/>
          <a:srcRect r="61981"/>
          <a:stretch/>
        </p:blipFill>
        <p:spPr>
          <a:xfrm>
            <a:off x="0" y="0"/>
            <a:ext cx="4635324"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568289" y="3730072"/>
            <a:ext cx="1767016" cy="702365"/>
            <a:chOff x="9761838" y="3978591"/>
            <a:chExt cx="1767016" cy="702365"/>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5F6D4C39-86D1-9E06-B4E8-122D6EEDCC3E}"/>
              </a:ext>
            </a:extLst>
          </p:cNvPr>
          <p:cNvSpPr/>
          <p:nvPr userDrawn="1"/>
        </p:nvSpPr>
        <p:spPr>
          <a:xfrm>
            <a:off x="4635325" y="4933244"/>
            <a:ext cx="4057120" cy="51188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089F3A7-6C5A-D9CE-6360-79FEF30F558E}"/>
              </a:ext>
            </a:extLst>
          </p:cNvPr>
          <p:cNvSpPr/>
          <p:nvPr userDrawn="1"/>
        </p:nvSpPr>
        <p:spPr>
          <a:xfrm>
            <a:off x="3517139" y="4432437"/>
            <a:ext cx="620660" cy="620660"/>
          </a:xfrm>
          <a:prstGeom prst="ellipse">
            <a:avLst/>
          </a:prstGeom>
          <a:solidFill>
            <a:schemeClr val="bg1">
              <a:alpha val="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57735"/>
              </a:solidFill>
            </a:endParaRPr>
          </a:p>
        </p:txBody>
      </p:sp>
      <p:sp>
        <p:nvSpPr>
          <p:cNvPr id="5" name="Oval 4">
            <a:extLst>
              <a:ext uri="{FF2B5EF4-FFF2-40B4-BE49-F238E27FC236}">
                <a16:creationId xmlns:a16="http://schemas.microsoft.com/office/drawing/2014/main" id="{468D3BD9-621F-95B2-73BD-BD7F7CAC68D6}"/>
              </a:ext>
            </a:extLst>
          </p:cNvPr>
          <p:cNvSpPr/>
          <p:nvPr userDrawn="1"/>
        </p:nvSpPr>
        <p:spPr>
          <a:xfrm>
            <a:off x="576247" y="4406290"/>
            <a:ext cx="620660" cy="620660"/>
          </a:xfrm>
          <a:prstGeom prst="ellipse">
            <a:avLst/>
          </a:prstGeom>
          <a:solidFill>
            <a:schemeClr val="bg1">
              <a:alpha val="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57735"/>
              </a:solidFill>
            </a:endParaRPr>
          </a:p>
        </p:txBody>
      </p:sp>
      <p:sp>
        <p:nvSpPr>
          <p:cNvPr id="6" name="Oval 5">
            <a:extLst>
              <a:ext uri="{FF2B5EF4-FFF2-40B4-BE49-F238E27FC236}">
                <a16:creationId xmlns:a16="http://schemas.microsoft.com/office/drawing/2014/main" id="{BAD174B7-2C75-6399-42F1-A6749BAF2DA0}"/>
              </a:ext>
            </a:extLst>
          </p:cNvPr>
          <p:cNvSpPr/>
          <p:nvPr userDrawn="1"/>
        </p:nvSpPr>
        <p:spPr>
          <a:xfrm>
            <a:off x="3517139" y="1550378"/>
            <a:ext cx="620661" cy="620661"/>
          </a:xfrm>
          <a:prstGeom prst="ellipse">
            <a:avLst/>
          </a:prstGeom>
          <a:solidFill>
            <a:schemeClr val="bg1">
              <a:alpha val="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57735"/>
              </a:solidFill>
            </a:endParaRPr>
          </a:p>
        </p:txBody>
      </p:sp>
      <p:sp>
        <p:nvSpPr>
          <p:cNvPr id="7" name="Oval 6">
            <a:extLst>
              <a:ext uri="{FF2B5EF4-FFF2-40B4-BE49-F238E27FC236}">
                <a16:creationId xmlns:a16="http://schemas.microsoft.com/office/drawing/2014/main" id="{C2AA1085-9AB7-28EE-A34B-41F63D793661}"/>
              </a:ext>
            </a:extLst>
          </p:cNvPr>
          <p:cNvSpPr/>
          <p:nvPr userDrawn="1"/>
        </p:nvSpPr>
        <p:spPr>
          <a:xfrm>
            <a:off x="576245" y="1537677"/>
            <a:ext cx="620662" cy="620662"/>
          </a:xfrm>
          <a:prstGeom prst="ellipse">
            <a:avLst/>
          </a:prstGeom>
          <a:solidFill>
            <a:schemeClr val="bg1">
              <a:alpha val="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57735"/>
              </a:solidFill>
            </a:endParaRPr>
          </a:p>
        </p:txBody>
      </p:sp>
    </p:spTree>
    <p:extLst>
      <p:ext uri="{BB962C8B-B14F-4D97-AF65-F5344CB8AC3E}">
        <p14:creationId xmlns:p14="http://schemas.microsoft.com/office/powerpoint/2010/main" val="1543084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1" name="Crackling_Fire.wav"/>
                                        </p:tgtEl>
                                      </p:cMediaNode>
                                    </p:audio>
                                  </p:sub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1" name="Crackling_Fire.wav"/>
                                        </p:tgtEl>
                                      </p:cMediaNode>
                                    </p:audio>
                                  </p:sub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5"/>
                                        </p:tgtEl>
                                      </p:cBhvr>
                                    </p:animEffect>
                                    <p:animScale>
                                      <p:cBhvr>
                                        <p:cTn id="24" dur="250" autoRev="1" fill="hold"/>
                                        <p:tgtEl>
                                          <p:spTgt spid="5"/>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2" name="steps-on-snow.wav"/>
                                        </p:tgtEl>
                                      </p:cMediaNode>
                                    </p:audio>
                                  </p:sub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2" name="steps-on-snow.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3" name="sleigh-bells-shaking-1.wav"/>
                                        </p:tgtEl>
                                      </p:cMediaNode>
                                    </p:audio>
                                  </p:sub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1" nodeType="clickEffect">
                                  <p:stCondLst>
                                    <p:cond delay="0"/>
                                  </p:stCondLst>
                                  <p:childTnLst>
                                    <p:animEffect transition="out" filter="fade">
                                      <p:cBhvr>
                                        <p:cTn id="39" dur="500" tmFilter="0, 0; .2, .5; .8, .5; 1, 0"/>
                                        <p:tgtEl>
                                          <p:spTgt spid="6"/>
                                        </p:tgtEl>
                                      </p:cBhvr>
                                    </p:animEffect>
                                    <p:animScale>
                                      <p:cBhvr>
                                        <p:cTn id="40" dur="250" autoRev="1" fill="hold"/>
                                        <p:tgtEl>
                                          <p:spTgt spid="6"/>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3" name="sleigh-bells-shaking-1.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7"/>
                                        </p:tgtEl>
                                      </p:cBhvr>
                                    </p:animEffect>
                                    <p:animScale>
                                      <p:cBhvr>
                                        <p:cTn id="46" dur="250" autoRev="1" fill="hold"/>
                                        <p:tgtEl>
                                          <p:spTgt spid="7"/>
                                        </p:tgtEl>
                                      </p:cBhvr>
                                      <p:by x="105000" y="105000"/>
                                    </p:animScale>
                                  </p:childTnLst>
                                  <p:subTnLst>
                                    <p:audio>
                                      <p:cMediaNode vol="100000">
                                        <p:cTn display="0" masterRel="sameClick">
                                          <p:stCondLst>
                                            <p:cond evt="begin" delay="0">
                                              <p:tn val="44"/>
                                            </p:cond>
                                          </p:stCondLst>
                                          <p:endCondLst>
                                            <p:cond evt="onStopAudio" delay="0">
                                              <p:tgtEl>
                                                <p:sldTgt/>
                                              </p:tgtEl>
                                            </p:cond>
                                          </p:endCondLst>
                                        </p:cTn>
                                        <p:tgtEl>
                                          <p:sndTgt r:embed="rId4" name="unwrapping-gift-1.wav"/>
                                        </p:tgtEl>
                                      </p:cMediaNode>
                                    </p:audio>
                                  </p:subTnLst>
                                </p:cTn>
                              </p:par>
                            </p:childTnLst>
                          </p:cTn>
                        </p:par>
                      </p:childTnLst>
                    </p:cTn>
                  </p:par>
                  <p:par>
                    <p:cTn id="47" fill="hold">
                      <p:stCondLst>
                        <p:cond delay="indefinite"/>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4" name="unwrapping-gift-1.wav"/>
                                        </p:tgtEl>
                                      </p:cMediaNode>
                                    </p:audio>
                                  </p:subTnLst>
                                </p:cTn>
                              </p:par>
                            </p:childTnLst>
                          </p:cTn>
                        </p:par>
                      </p:childTnLst>
                    </p:cTn>
                  </p:par>
                </p:childTnLst>
              </p:cTn>
              <p:nextCondLst>
                <p:cond evt="onClick" delay="0">
                  <p:tgtEl>
                    <p:spTgt spid="7"/>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D872EC23-2EF3-9012-E8B9-491D6A075FB1}"/>
              </a:ext>
            </a:extLst>
          </p:cNvPr>
          <p:cNvGrpSpPr/>
          <p:nvPr userDrawn="1"/>
        </p:nvGrpSpPr>
        <p:grpSpPr>
          <a:xfrm>
            <a:off x="6731000" y="1906701"/>
            <a:ext cx="3632200" cy="1639387"/>
            <a:chOff x="6731000" y="1906701"/>
            <a:chExt cx="3632200" cy="1639387"/>
          </a:xfrm>
        </p:grpSpPr>
        <p:sp>
          <p:nvSpPr>
            <p:cNvPr id="7" name="Rectangle 6">
              <a:extLst>
                <a:ext uri="{FF2B5EF4-FFF2-40B4-BE49-F238E27FC236}">
                  <a16:creationId xmlns:a16="http://schemas.microsoft.com/office/drawing/2014/main" id="{F344E2E3-1C02-3B55-ED88-43F558A352EE}"/>
                </a:ext>
              </a:extLst>
            </p:cNvPr>
            <p:cNvSpPr/>
            <p:nvPr/>
          </p:nvSpPr>
          <p:spPr>
            <a:xfrm>
              <a:off x="6731000" y="2501900"/>
              <a:ext cx="36322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3FD8B8D-8156-C529-7F89-E88081169C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02913" y="1988582"/>
              <a:ext cx="404159" cy="370479"/>
            </a:xfrm>
            <a:prstGeom prst="rect">
              <a:avLst/>
            </a:prstGeom>
          </p:spPr>
        </p:pic>
        <p:sp>
          <p:nvSpPr>
            <p:cNvPr id="10" name="Rectangle 9">
              <a:extLst>
                <a:ext uri="{FF2B5EF4-FFF2-40B4-BE49-F238E27FC236}">
                  <a16:creationId xmlns:a16="http://schemas.microsoft.com/office/drawing/2014/main" id="{FDE42B09-EBBF-60D2-A864-6E3FDECFAF75}"/>
                </a:ext>
              </a:extLst>
            </p:cNvPr>
            <p:cNvSpPr/>
            <p:nvPr userDrawn="1"/>
          </p:nvSpPr>
          <p:spPr>
            <a:xfrm>
              <a:off x="8026400" y="1906701"/>
              <a:ext cx="145388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795697D8-D293-7832-B88E-0EEE37F7EAE8}"/>
              </a:ext>
            </a:extLst>
          </p:cNvPr>
          <p:cNvSpPr/>
          <p:nvPr userDrawn="1"/>
        </p:nvSpPr>
        <p:spPr>
          <a:xfrm>
            <a:off x="7123290" y="4136187"/>
            <a:ext cx="3314900" cy="58318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DEE7360-E752-3075-326D-AC2510484AEC}"/>
              </a:ext>
            </a:extLst>
          </p:cNvPr>
          <p:cNvPicPr>
            <a:picLocks noChangeAspect="1"/>
          </p:cNvPicPr>
          <p:nvPr userDrawn="1"/>
        </p:nvPicPr>
        <p:blipFill>
          <a:blip r:embed="rId8"/>
          <a:srcRect/>
          <a:stretch/>
        </p:blipFill>
        <p:spPr>
          <a:xfrm>
            <a:off x="7457923" y="4948873"/>
            <a:ext cx="2796419" cy="1253141"/>
          </a:xfrm>
          <a:prstGeom prst="rect">
            <a:avLst/>
          </a:prstGeom>
        </p:spPr>
      </p:pic>
    </p:spTree>
    <p:extLst>
      <p:ext uri="{BB962C8B-B14F-4D97-AF65-F5344CB8AC3E}">
        <p14:creationId xmlns:p14="http://schemas.microsoft.com/office/powerpoint/2010/main" val="1619227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742307" y="3901023"/>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3A7A7811-FD69-CD86-9FA1-E43D8F3C60B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117846" y="4907324"/>
            <a:ext cx="4298752" cy="1376355"/>
          </a:xfrm>
          <a:prstGeom prst="rect">
            <a:avLst/>
          </a:prstGeom>
        </p:spPr>
      </p:pic>
      <p:sp>
        <p:nvSpPr>
          <p:cNvPr id="6" name="Rectangle 5">
            <a:hlinkClick r:id="rId8" action="ppaction://hlinksldjump"/>
            <a:extLst>
              <a:ext uri="{FF2B5EF4-FFF2-40B4-BE49-F238E27FC236}">
                <a16:creationId xmlns:a16="http://schemas.microsoft.com/office/drawing/2014/main" id="{5F86B3A4-3546-1CDF-045A-EB756561BE62}"/>
              </a:ext>
            </a:extLst>
          </p:cNvPr>
          <p:cNvSpPr/>
          <p:nvPr userDrawn="1"/>
        </p:nvSpPr>
        <p:spPr>
          <a:xfrm>
            <a:off x="7504987" y="3906557"/>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383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688606" y="3925583"/>
            <a:ext cx="1767016" cy="702365"/>
            <a:chOff x="9761838" y="3978591"/>
            <a:chExt cx="1767016" cy="702365"/>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980344BA-99B1-7B6E-658D-81333948B525}"/>
              </a:ext>
            </a:extLst>
          </p:cNvPr>
          <p:cNvSpPr/>
          <p:nvPr userDrawn="1"/>
        </p:nvSpPr>
        <p:spPr>
          <a:xfrm>
            <a:off x="4495624" y="4473626"/>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60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64B9D6B4-82E7-4688-A8C6-3E7556E15638}"/>
              </a:ext>
            </a:extLst>
          </p:cNvPr>
          <p:cNvGrpSpPr/>
          <p:nvPr userDrawn="1"/>
        </p:nvGrpSpPr>
        <p:grpSpPr>
          <a:xfrm>
            <a:off x="6731000" y="1877673"/>
            <a:ext cx="3361267" cy="1904105"/>
            <a:chOff x="6731000" y="1877673"/>
            <a:chExt cx="3361267" cy="1904105"/>
          </a:xfrm>
        </p:grpSpPr>
        <p:sp>
          <p:nvSpPr>
            <p:cNvPr id="7" name="Rectangle 6">
              <a:extLst>
                <a:ext uri="{FF2B5EF4-FFF2-40B4-BE49-F238E27FC236}">
                  <a16:creationId xmlns:a16="http://schemas.microsoft.com/office/drawing/2014/main" id="{5C1E9D9D-AD0B-C39D-6405-18B12FE4F4E9}"/>
                </a:ext>
              </a:extLst>
            </p:cNvPr>
            <p:cNvSpPr/>
            <p:nvPr/>
          </p:nvSpPr>
          <p:spPr>
            <a:xfrm>
              <a:off x="6731000" y="2501900"/>
              <a:ext cx="3361267" cy="1279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54A00F1-11F6-173C-E97B-B252349BE8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2229" y="1974065"/>
              <a:ext cx="404159" cy="370479"/>
            </a:xfrm>
            <a:prstGeom prst="rect">
              <a:avLst/>
            </a:prstGeom>
          </p:spPr>
        </p:pic>
        <p:sp>
          <p:nvSpPr>
            <p:cNvPr id="10" name="Rectangle 9">
              <a:extLst>
                <a:ext uri="{FF2B5EF4-FFF2-40B4-BE49-F238E27FC236}">
                  <a16:creationId xmlns:a16="http://schemas.microsoft.com/office/drawing/2014/main" id="{BF196542-CAC4-DE53-1B65-A4F3DACD9CA8}"/>
                </a:ext>
              </a:extLst>
            </p:cNvPr>
            <p:cNvSpPr/>
            <p:nvPr userDrawn="1"/>
          </p:nvSpPr>
          <p:spPr>
            <a:xfrm>
              <a:off x="7724507" y="1877673"/>
              <a:ext cx="2058339"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8D42FC34-C9A8-765F-AF93-FEE1F6C5E52A}"/>
              </a:ext>
            </a:extLst>
          </p:cNvPr>
          <p:cNvSpPr/>
          <p:nvPr userDrawn="1"/>
        </p:nvSpPr>
        <p:spPr>
          <a:xfrm>
            <a:off x="7069666" y="4165600"/>
            <a:ext cx="3361267" cy="553773"/>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F87F4FC-6BB6-74FA-2A77-533AFCB2537C}"/>
              </a:ext>
            </a:extLst>
          </p:cNvPr>
          <p:cNvPicPr>
            <a:picLocks noChangeAspect="1"/>
          </p:cNvPicPr>
          <p:nvPr userDrawn="1"/>
        </p:nvPicPr>
        <p:blipFill>
          <a:blip r:embed="rId8"/>
          <a:srcRect/>
          <a:stretch/>
        </p:blipFill>
        <p:spPr>
          <a:xfrm>
            <a:off x="7352089" y="4923611"/>
            <a:ext cx="2796419" cy="1098813"/>
          </a:xfrm>
          <a:prstGeom prst="rect">
            <a:avLst/>
          </a:prstGeom>
        </p:spPr>
      </p:pic>
    </p:spTree>
    <p:extLst>
      <p:ext uri="{BB962C8B-B14F-4D97-AF65-F5344CB8AC3E}">
        <p14:creationId xmlns:p14="http://schemas.microsoft.com/office/powerpoint/2010/main" val="4204683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482677" y="4411757"/>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22BAB548-282E-F371-B95E-35CD964CC97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164676" y="5091009"/>
            <a:ext cx="6470734" cy="1647095"/>
          </a:xfrm>
          <a:prstGeom prst="rect">
            <a:avLst/>
          </a:prstGeom>
        </p:spPr>
      </p:pic>
      <p:sp>
        <p:nvSpPr>
          <p:cNvPr id="7" name="Rectangle 6">
            <a:hlinkClick r:id="rId8" action="ppaction://hlinksldjump"/>
            <a:extLst>
              <a:ext uri="{FF2B5EF4-FFF2-40B4-BE49-F238E27FC236}">
                <a16:creationId xmlns:a16="http://schemas.microsoft.com/office/drawing/2014/main" id="{74A6B805-5676-768B-0F97-94124E2E2393}"/>
              </a:ext>
            </a:extLst>
          </p:cNvPr>
          <p:cNvSpPr/>
          <p:nvPr userDrawn="1"/>
        </p:nvSpPr>
        <p:spPr>
          <a:xfrm>
            <a:off x="7271306" y="4417540"/>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787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2" name="Group 1">
            <a:extLst>
              <a:ext uri="{FF2B5EF4-FFF2-40B4-BE49-F238E27FC236}">
                <a16:creationId xmlns:a16="http://schemas.microsoft.com/office/drawing/2014/main" id="{EC24F366-4F4F-9970-9C09-EBA006846136}"/>
              </a:ext>
            </a:extLst>
          </p:cNvPr>
          <p:cNvGrpSpPr/>
          <p:nvPr userDrawn="1"/>
        </p:nvGrpSpPr>
        <p:grpSpPr>
          <a:xfrm>
            <a:off x="9690517" y="3873447"/>
            <a:ext cx="1767016" cy="554418"/>
            <a:chOff x="9761838" y="3978592"/>
            <a:chExt cx="1767016" cy="554418"/>
          </a:xfrm>
        </p:grpSpPr>
        <p:sp>
          <p:nvSpPr>
            <p:cNvPr id="3" name="Rectangle 2">
              <a:extLst>
                <a:ext uri="{FF2B5EF4-FFF2-40B4-BE49-F238E27FC236}">
                  <a16:creationId xmlns:a16="http://schemas.microsoft.com/office/drawing/2014/main" id="{ECCCD2D0-CCA5-5874-7FA0-7B8AE9931093}"/>
                </a:ext>
              </a:extLst>
            </p:cNvPr>
            <p:cNvSpPr/>
            <p:nvPr userDrawn="1"/>
          </p:nvSpPr>
          <p:spPr>
            <a:xfrm>
              <a:off x="9761838" y="3978592"/>
              <a:ext cx="1767016" cy="554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91F81506-203F-DAC8-FEDC-9A6F3C056D5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7306" y="4072271"/>
              <a:ext cx="1239224" cy="378652"/>
            </a:xfrm>
            <a:prstGeom prst="rect">
              <a:avLst/>
            </a:prstGeom>
          </p:spPr>
        </p:pic>
      </p:grpSp>
      <p:sp>
        <p:nvSpPr>
          <p:cNvPr id="6" name="Rectangle 5">
            <a:hlinkClick r:id="" action="ppaction://hlinkshowjump?jump=nextslide"/>
            <a:extLst>
              <a:ext uri="{FF2B5EF4-FFF2-40B4-BE49-F238E27FC236}">
                <a16:creationId xmlns:a16="http://schemas.microsoft.com/office/drawing/2014/main" id="{5462B62F-CDA0-379D-729B-EBBBEFCF47C0}"/>
              </a:ext>
            </a:extLst>
          </p:cNvPr>
          <p:cNvSpPr/>
          <p:nvPr userDrawn="1"/>
        </p:nvSpPr>
        <p:spPr>
          <a:xfrm>
            <a:off x="4495624" y="4285368"/>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590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57F86A73-0F08-06EE-7ACD-4D3539635E04}"/>
              </a:ext>
            </a:extLst>
          </p:cNvPr>
          <p:cNvGrpSpPr/>
          <p:nvPr userDrawn="1"/>
        </p:nvGrpSpPr>
        <p:grpSpPr>
          <a:xfrm>
            <a:off x="6731000" y="1921215"/>
            <a:ext cx="4114800" cy="1624873"/>
            <a:chOff x="6731000" y="1921215"/>
            <a:chExt cx="4114800" cy="1624873"/>
          </a:xfrm>
        </p:grpSpPr>
        <p:sp>
          <p:nvSpPr>
            <p:cNvPr id="7" name="Rectangle 6">
              <a:extLst>
                <a:ext uri="{FF2B5EF4-FFF2-40B4-BE49-F238E27FC236}">
                  <a16:creationId xmlns:a16="http://schemas.microsoft.com/office/drawing/2014/main" id="{40C73D65-A5A1-19EE-FE1D-2FA0A32F459A}"/>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1086A40-82A0-5D80-4776-BF8B817665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1201" y="1988581"/>
              <a:ext cx="404159" cy="370479"/>
            </a:xfrm>
            <a:prstGeom prst="rect">
              <a:avLst/>
            </a:prstGeom>
          </p:spPr>
        </p:pic>
        <p:sp>
          <p:nvSpPr>
            <p:cNvPr id="10" name="Rectangle 9">
              <a:extLst>
                <a:ext uri="{FF2B5EF4-FFF2-40B4-BE49-F238E27FC236}">
                  <a16:creationId xmlns:a16="http://schemas.microsoft.com/office/drawing/2014/main" id="{34DE4973-4CFE-6093-FFFE-352D00C66938}"/>
                </a:ext>
              </a:extLst>
            </p:cNvPr>
            <p:cNvSpPr/>
            <p:nvPr userDrawn="1"/>
          </p:nvSpPr>
          <p:spPr>
            <a:xfrm>
              <a:off x="7332624" y="1921215"/>
              <a:ext cx="2972736" cy="43784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1F21161C-78ED-5421-89E7-EA4E8055B5AC}"/>
              </a:ext>
            </a:extLst>
          </p:cNvPr>
          <p:cNvSpPr/>
          <p:nvPr userDrawn="1"/>
        </p:nvSpPr>
        <p:spPr>
          <a:xfrm>
            <a:off x="7134578" y="4176889"/>
            <a:ext cx="3318933" cy="542484"/>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EF7BBD1-A049-344F-2E35-9C9C0675F0B0}"/>
              </a:ext>
            </a:extLst>
          </p:cNvPr>
          <p:cNvPicPr>
            <a:picLocks noChangeAspect="1"/>
          </p:cNvPicPr>
          <p:nvPr userDrawn="1"/>
        </p:nvPicPr>
        <p:blipFill>
          <a:blip r:embed="rId8"/>
          <a:srcRect/>
          <a:stretch/>
        </p:blipFill>
        <p:spPr>
          <a:xfrm>
            <a:off x="7420783" y="4800767"/>
            <a:ext cx="2796418" cy="1098813"/>
          </a:xfrm>
          <a:prstGeom prst="rect">
            <a:avLst/>
          </a:prstGeom>
        </p:spPr>
      </p:pic>
    </p:spTree>
    <p:extLst>
      <p:ext uri="{BB962C8B-B14F-4D97-AF65-F5344CB8AC3E}">
        <p14:creationId xmlns:p14="http://schemas.microsoft.com/office/powerpoint/2010/main" val="3337417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886087" y="3994900"/>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9ECF7AB2-2987-1295-D4B0-77D4554814C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318135" y="4965602"/>
            <a:ext cx="5389621" cy="872420"/>
          </a:xfrm>
          <a:prstGeom prst="rect">
            <a:avLst/>
          </a:prstGeom>
        </p:spPr>
      </p:pic>
      <p:sp>
        <p:nvSpPr>
          <p:cNvPr id="7" name="Rectangle 6">
            <a:hlinkClick r:id="rId8" action="ppaction://hlinksldjump"/>
            <a:extLst>
              <a:ext uri="{FF2B5EF4-FFF2-40B4-BE49-F238E27FC236}">
                <a16:creationId xmlns:a16="http://schemas.microsoft.com/office/drawing/2014/main" id="{6551999F-3E85-B3BC-B449-A47EB8FB42A8}"/>
              </a:ext>
            </a:extLst>
          </p:cNvPr>
          <p:cNvSpPr/>
          <p:nvPr userDrawn="1"/>
        </p:nvSpPr>
        <p:spPr>
          <a:xfrm>
            <a:off x="7723822" y="3994900"/>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059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6350" y="0"/>
            <a:ext cx="12179300" cy="6858000"/>
          </a:xfrm>
          <a:prstGeom prst="rect">
            <a:avLst/>
          </a:prstGeom>
        </p:spPr>
      </p:pic>
      <p:sp>
        <p:nvSpPr>
          <p:cNvPr id="7" name="Rectangle 6">
            <a:hlinkClick r:id="" action="ppaction://hlinkshowjump?jump=nextslide"/>
            <a:extLst>
              <a:ext uri="{FF2B5EF4-FFF2-40B4-BE49-F238E27FC236}">
                <a16:creationId xmlns:a16="http://schemas.microsoft.com/office/drawing/2014/main" id="{27135A57-745B-26AC-45BA-5BFA1B56530A}"/>
              </a:ext>
            </a:extLst>
          </p:cNvPr>
          <p:cNvSpPr/>
          <p:nvPr userDrawn="1"/>
        </p:nvSpPr>
        <p:spPr>
          <a:xfrm>
            <a:off x="4495624" y="4548333"/>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E6EF853-29B4-9023-2E56-319E093DC635}"/>
              </a:ext>
            </a:extLst>
          </p:cNvPr>
          <p:cNvGrpSpPr/>
          <p:nvPr userDrawn="1"/>
        </p:nvGrpSpPr>
        <p:grpSpPr>
          <a:xfrm>
            <a:off x="9743360" y="4232195"/>
            <a:ext cx="1767016" cy="554418"/>
            <a:chOff x="9761838" y="3978592"/>
            <a:chExt cx="1767016" cy="554418"/>
          </a:xfrm>
        </p:grpSpPr>
        <p:sp>
          <p:nvSpPr>
            <p:cNvPr id="23" name="Rectangle 22">
              <a:extLst>
                <a:ext uri="{FF2B5EF4-FFF2-40B4-BE49-F238E27FC236}">
                  <a16:creationId xmlns:a16="http://schemas.microsoft.com/office/drawing/2014/main" id="{72C33A40-18BF-894F-09E2-B3D4089C91A3}"/>
                </a:ext>
              </a:extLst>
            </p:cNvPr>
            <p:cNvSpPr/>
            <p:nvPr userDrawn="1"/>
          </p:nvSpPr>
          <p:spPr>
            <a:xfrm>
              <a:off x="9761838" y="3978592"/>
              <a:ext cx="1767016" cy="554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AE9C47F9-79BF-4B73-CE3B-28C597D06E1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7306" y="4072271"/>
              <a:ext cx="1239224" cy="378652"/>
            </a:xfrm>
            <a:prstGeom prst="rect">
              <a:avLst/>
            </a:prstGeom>
          </p:spPr>
        </p:pic>
      </p:grpSp>
    </p:spTree>
    <p:extLst>
      <p:ext uri="{BB962C8B-B14F-4D97-AF65-F5344CB8AC3E}">
        <p14:creationId xmlns:p14="http://schemas.microsoft.com/office/powerpoint/2010/main" val="461061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2" name="Group 1">
            <a:extLst>
              <a:ext uri="{FF2B5EF4-FFF2-40B4-BE49-F238E27FC236}">
                <a16:creationId xmlns:a16="http://schemas.microsoft.com/office/drawing/2014/main" id="{321C51CF-FD91-06DD-6213-82E571135B34}"/>
              </a:ext>
            </a:extLst>
          </p:cNvPr>
          <p:cNvGrpSpPr/>
          <p:nvPr userDrawn="1"/>
        </p:nvGrpSpPr>
        <p:grpSpPr>
          <a:xfrm>
            <a:off x="9691046" y="4107466"/>
            <a:ext cx="1767016" cy="554418"/>
            <a:chOff x="9761838" y="3978592"/>
            <a:chExt cx="1767016" cy="554418"/>
          </a:xfrm>
        </p:grpSpPr>
        <p:sp>
          <p:nvSpPr>
            <p:cNvPr id="3" name="Rectangle 2">
              <a:extLst>
                <a:ext uri="{FF2B5EF4-FFF2-40B4-BE49-F238E27FC236}">
                  <a16:creationId xmlns:a16="http://schemas.microsoft.com/office/drawing/2014/main" id="{C77FF2AF-1464-0B39-7037-440BCC5D01DB}"/>
                </a:ext>
              </a:extLst>
            </p:cNvPr>
            <p:cNvSpPr/>
            <p:nvPr userDrawn="1"/>
          </p:nvSpPr>
          <p:spPr>
            <a:xfrm>
              <a:off x="9761838" y="3978592"/>
              <a:ext cx="1767016" cy="554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0DED60C-0C34-BC7A-8281-10DDCCCC90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7306" y="4072271"/>
              <a:ext cx="1239224" cy="378652"/>
            </a:xfrm>
            <a:prstGeom prst="rect">
              <a:avLst/>
            </a:prstGeom>
          </p:spPr>
        </p:pic>
      </p:grpSp>
      <p:sp>
        <p:nvSpPr>
          <p:cNvPr id="6" name="Rectangle 5">
            <a:hlinkClick r:id="" action="ppaction://hlinkshowjump?jump=nextslide"/>
            <a:extLst>
              <a:ext uri="{FF2B5EF4-FFF2-40B4-BE49-F238E27FC236}">
                <a16:creationId xmlns:a16="http://schemas.microsoft.com/office/drawing/2014/main" id="{96FDE85F-AA44-3D71-A448-EFDBAE29592E}"/>
              </a:ext>
            </a:extLst>
          </p:cNvPr>
          <p:cNvSpPr/>
          <p:nvPr userDrawn="1"/>
        </p:nvSpPr>
        <p:spPr>
          <a:xfrm>
            <a:off x="4495624" y="4661884"/>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008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208E8983-98A4-4FA2-C422-0CF2FBC80DCC}"/>
              </a:ext>
            </a:extLst>
          </p:cNvPr>
          <p:cNvGrpSpPr/>
          <p:nvPr userDrawn="1"/>
        </p:nvGrpSpPr>
        <p:grpSpPr>
          <a:xfrm>
            <a:off x="6731000" y="1877672"/>
            <a:ext cx="4114800" cy="1668416"/>
            <a:chOff x="6731000" y="1877672"/>
            <a:chExt cx="4114800" cy="1668416"/>
          </a:xfrm>
        </p:grpSpPr>
        <p:sp>
          <p:nvSpPr>
            <p:cNvPr id="7" name="Rectangle 6">
              <a:extLst>
                <a:ext uri="{FF2B5EF4-FFF2-40B4-BE49-F238E27FC236}">
                  <a16:creationId xmlns:a16="http://schemas.microsoft.com/office/drawing/2014/main" id="{8E49DC5D-61DB-3FB7-9ECE-B30FACC43CCB}"/>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F02C698-75A7-2786-D419-DCAFEF354A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6402" y="1988582"/>
              <a:ext cx="404159" cy="370479"/>
            </a:xfrm>
            <a:prstGeom prst="rect">
              <a:avLst/>
            </a:prstGeom>
          </p:spPr>
        </p:pic>
        <p:sp>
          <p:nvSpPr>
            <p:cNvPr id="10" name="Rectangle 9">
              <a:extLst>
                <a:ext uri="{FF2B5EF4-FFF2-40B4-BE49-F238E27FC236}">
                  <a16:creationId xmlns:a16="http://schemas.microsoft.com/office/drawing/2014/main" id="{ED5B340A-4B2E-2209-4DB0-7AABB7B861A8}"/>
                </a:ext>
              </a:extLst>
            </p:cNvPr>
            <p:cNvSpPr/>
            <p:nvPr userDrawn="1"/>
          </p:nvSpPr>
          <p:spPr>
            <a:xfrm>
              <a:off x="7564848" y="1877672"/>
              <a:ext cx="2435713"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63F141FF-7352-7FEC-30CA-790BA3C8EB11}"/>
              </a:ext>
            </a:extLst>
          </p:cNvPr>
          <p:cNvSpPr/>
          <p:nvPr userDrawn="1"/>
        </p:nvSpPr>
        <p:spPr>
          <a:xfrm>
            <a:off x="7112000" y="4154311"/>
            <a:ext cx="3341511" cy="575733"/>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3523394-D7A4-567F-1CA9-A2B2219CF6B9}"/>
              </a:ext>
            </a:extLst>
          </p:cNvPr>
          <p:cNvPicPr>
            <a:picLocks noChangeAspect="1"/>
          </p:cNvPicPr>
          <p:nvPr userDrawn="1"/>
        </p:nvPicPr>
        <p:blipFill>
          <a:blip r:embed="rId8"/>
          <a:srcRect/>
          <a:stretch/>
        </p:blipFill>
        <p:spPr>
          <a:xfrm>
            <a:off x="7384495" y="4860961"/>
            <a:ext cx="2796418" cy="1098812"/>
          </a:xfrm>
          <a:prstGeom prst="rect">
            <a:avLst/>
          </a:prstGeom>
        </p:spPr>
      </p:pic>
    </p:spTree>
    <p:extLst>
      <p:ext uri="{BB962C8B-B14F-4D97-AF65-F5344CB8AC3E}">
        <p14:creationId xmlns:p14="http://schemas.microsoft.com/office/powerpoint/2010/main" val="2331552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845747" y="4643419"/>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7328F3FC-6BC5-D7CE-7E02-EB1E2FFE693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580192" y="5397973"/>
            <a:ext cx="5066003" cy="1134179"/>
          </a:xfrm>
          <a:prstGeom prst="rect">
            <a:avLst/>
          </a:prstGeom>
        </p:spPr>
      </p:pic>
      <p:sp>
        <p:nvSpPr>
          <p:cNvPr id="7" name="Rectangle 6">
            <a:hlinkClick r:id="rId8" action="ppaction://hlinksldjump"/>
            <a:extLst>
              <a:ext uri="{FF2B5EF4-FFF2-40B4-BE49-F238E27FC236}">
                <a16:creationId xmlns:a16="http://schemas.microsoft.com/office/drawing/2014/main" id="{F623F34D-BB5B-F6EC-3F92-C94555D79D10}"/>
              </a:ext>
            </a:extLst>
          </p:cNvPr>
          <p:cNvSpPr/>
          <p:nvPr userDrawn="1"/>
        </p:nvSpPr>
        <p:spPr>
          <a:xfrm>
            <a:off x="7661269" y="4632692"/>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326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2" name="Group 1">
            <a:extLst>
              <a:ext uri="{FF2B5EF4-FFF2-40B4-BE49-F238E27FC236}">
                <a16:creationId xmlns:a16="http://schemas.microsoft.com/office/drawing/2014/main" id="{37993F78-315E-B9E0-8E2B-4E7CA6136E85}"/>
              </a:ext>
            </a:extLst>
          </p:cNvPr>
          <p:cNvGrpSpPr/>
          <p:nvPr userDrawn="1"/>
        </p:nvGrpSpPr>
        <p:grpSpPr>
          <a:xfrm>
            <a:off x="9703078" y="3953378"/>
            <a:ext cx="1767016" cy="979574"/>
            <a:chOff x="9761838" y="3978592"/>
            <a:chExt cx="1767016" cy="979574"/>
          </a:xfrm>
        </p:grpSpPr>
        <p:sp>
          <p:nvSpPr>
            <p:cNvPr id="3" name="Rectangle 2">
              <a:extLst>
                <a:ext uri="{FF2B5EF4-FFF2-40B4-BE49-F238E27FC236}">
                  <a16:creationId xmlns:a16="http://schemas.microsoft.com/office/drawing/2014/main" id="{6EA0BF45-27DC-F050-BF02-CC12996B8874}"/>
                </a:ext>
              </a:extLst>
            </p:cNvPr>
            <p:cNvSpPr/>
            <p:nvPr userDrawn="1"/>
          </p:nvSpPr>
          <p:spPr>
            <a:xfrm>
              <a:off x="9761838" y="3978592"/>
              <a:ext cx="1767016" cy="979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8754D030-011C-B691-DFA6-C0319D70515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7306" y="4072271"/>
              <a:ext cx="1239224" cy="378652"/>
            </a:xfrm>
            <a:prstGeom prst="rect">
              <a:avLst/>
            </a:prstGeom>
          </p:spPr>
        </p:pic>
      </p:grpSp>
      <p:sp>
        <p:nvSpPr>
          <p:cNvPr id="6" name="Rectangle 5">
            <a:hlinkClick r:id="" action="ppaction://hlinkshowjump?jump=nextslide"/>
            <a:extLst>
              <a:ext uri="{FF2B5EF4-FFF2-40B4-BE49-F238E27FC236}">
                <a16:creationId xmlns:a16="http://schemas.microsoft.com/office/drawing/2014/main" id="{CAF4B92F-85A9-AE06-4393-2EA039774998}"/>
              </a:ext>
            </a:extLst>
          </p:cNvPr>
          <p:cNvSpPr/>
          <p:nvPr userDrawn="1"/>
        </p:nvSpPr>
        <p:spPr>
          <a:xfrm>
            <a:off x="4510138" y="4789525"/>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215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A97C72C7-6FDC-E7CA-F397-BAA2B230D46A}"/>
              </a:ext>
            </a:extLst>
          </p:cNvPr>
          <p:cNvGrpSpPr/>
          <p:nvPr userDrawn="1"/>
        </p:nvGrpSpPr>
        <p:grpSpPr>
          <a:xfrm>
            <a:off x="6731000" y="1974068"/>
            <a:ext cx="4114800" cy="1824640"/>
            <a:chOff x="6731000" y="1974068"/>
            <a:chExt cx="4114800" cy="1824640"/>
          </a:xfrm>
        </p:grpSpPr>
        <p:sp>
          <p:nvSpPr>
            <p:cNvPr id="7" name="Rectangle 6">
              <a:extLst>
                <a:ext uri="{FF2B5EF4-FFF2-40B4-BE49-F238E27FC236}">
                  <a16:creationId xmlns:a16="http://schemas.microsoft.com/office/drawing/2014/main" id="{B43F88A1-C61D-6F28-1030-C3E1A93C8F98}"/>
                </a:ext>
              </a:extLst>
            </p:cNvPr>
            <p:cNvSpPr/>
            <p:nvPr/>
          </p:nvSpPr>
          <p:spPr>
            <a:xfrm>
              <a:off x="6731000" y="2501900"/>
              <a:ext cx="4114800" cy="1296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1D33743-5D83-2A40-BE92-5286DCF854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33545" y="1974068"/>
              <a:ext cx="404159" cy="370479"/>
            </a:xfrm>
            <a:prstGeom prst="rect">
              <a:avLst/>
            </a:prstGeom>
          </p:spPr>
        </p:pic>
        <p:sp>
          <p:nvSpPr>
            <p:cNvPr id="10" name="Rectangle 9">
              <a:extLst>
                <a:ext uri="{FF2B5EF4-FFF2-40B4-BE49-F238E27FC236}">
                  <a16:creationId xmlns:a16="http://schemas.microsoft.com/office/drawing/2014/main" id="{03ABDD10-81C7-0B68-F2B9-3F7D22C148DB}"/>
                </a:ext>
              </a:extLst>
            </p:cNvPr>
            <p:cNvSpPr/>
            <p:nvPr userDrawn="1"/>
          </p:nvSpPr>
          <p:spPr>
            <a:xfrm>
              <a:off x="7477764" y="1979271"/>
              <a:ext cx="194446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37839490-1FA5-6FE6-529C-4C44E56E8E93}"/>
              </a:ext>
            </a:extLst>
          </p:cNvPr>
          <p:cNvSpPr/>
          <p:nvPr userDrawn="1"/>
        </p:nvSpPr>
        <p:spPr>
          <a:xfrm>
            <a:off x="7112001" y="4318615"/>
            <a:ext cx="3296356" cy="52783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CA73F15-6B94-2AE4-AC5D-2123C678DF26}"/>
              </a:ext>
            </a:extLst>
          </p:cNvPr>
          <p:cNvPicPr>
            <a:picLocks noChangeAspect="1"/>
          </p:cNvPicPr>
          <p:nvPr userDrawn="1"/>
        </p:nvPicPr>
        <p:blipFill>
          <a:blip r:embed="rId8"/>
          <a:srcRect/>
          <a:stretch/>
        </p:blipFill>
        <p:spPr>
          <a:xfrm>
            <a:off x="7457924" y="5080215"/>
            <a:ext cx="2796415" cy="1098812"/>
          </a:xfrm>
          <a:prstGeom prst="rect">
            <a:avLst/>
          </a:prstGeom>
        </p:spPr>
      </p:pic>
    </p:spTree>
    <p:extLst>
      <p:ext uri="{BB962C8B-B14F-4D97-AF65-F5344CB8AC3E}">
        <p14:creationId xmlns:p14="http://schemas.microsoft.com/office/powerpoint/2010/main" val="2129793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147995" y="4761504"/>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AC6B76F4-19C9-8AB5-0642-0914E790E9A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251875" y="5553461"/>
            <a:ext cx="4647692" cy="1047108"/>
          </a:xfrm>
          <a:prstGeom prst="rect">
            <a:avLst/>
          </a:prstGeom>
        </p:spPr>
      </p:pic>
      <p:sp>
        <p:nvSpPr>
          <p:cNvPr id="6" name="Rectangle 5">
            <a:hlinkClick r:id="rId8" action="ppaction://hlinksldjump"/>
            <a:extLst>
              <a:ext uri="{FF2B5EF4-FFF2-40B4-BE49-F238E27FC236}">
                <a16:creationId xmlns:a16="http://schemas.microsoft.com/office/drawing/2014/main" id="{62CD4335-57AD-DEDB-E6F0-B106AF99EC46}"/>
              </a:ext>
            </a:extLst>
          </p:cNvPr>
          <p:cNvSpPr/>
          <p:nvPr userDrawn="1"/>
        </p:nvSpPr>
        <p:spPr>
          <a:xfrm>
            <a:off x="6914213" y="4761554"/>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860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676574" y="3853391"/>
            <a:ext cx="1767016" cy="702365"/>
            <a:chOff x="9761838" y="3978591"/>
            <a:chExt cx="1767016" cy="702365"/>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F51F9813-9ECA-A6B0-4BAA-B8B5E59C7761}"/>
              </a:ext>
            </a:extLst>
          </p:cNvPr>
          <p:cNvSpPr/>
          <p:nvPr userDrawn="1"/>
        </p:nvSpPr>
        <p:spPr>
          <a:xfrm>
            <a:off x="4495624" y="4392198"/>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28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25826750-973B-534D-915C-3814227138D4}"/>
              </a:ext>
            </a:extLst>
          </p:cNvPr>
          <p:cNvGrpSpPr/>
          <p:nvPr userDrawn="1"/>
        </p:nvGrpSpPr>
        <p:grpSpPr>
          <a:xfrm>
            <a:off x="6731000" y="1877670"/>
            <a:ext cx="4114800" cy="1668418"/>
            <a:chOff x="6731000" y="1877670"/>
            <a:chExt cx="4114800" cy="1668418"/>
          </a:xfrm>
        </p:grpSpPr>
        <p:sp>
          <p:nvSpPr>
            <p:cNvPr id="7" name="Rectangle 6">
              <a:extLst>
                <a:ext uri="{FF2B5EF4-FFF2-40B4-BE49-F238E27FC236}">
                  <a16:creationId xmlns:a16="http://schemas.microsoft.com/office/drawing/2014/main" id="{5F369ED1-8DB4-78D4-CC83-B500492C1B0C}"/>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2E30875C-14EF-644F-B603-FC085CF49B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6400" y="1988582"/>
              <a:ext cx="404159" cy="370479"/>
            </a:xfrm>
            <a:prstGeom prst="rect">
              <a:avLst/>
            </a:prstGeom>
          </p:spPr>
        </p:pic>
        <p:sp>
          <p:nvSpPr>
            <p:cNvPr id="10" name="Rectangle 9">
              <a:extLst>
                <a:ext uri="{FF2B5EF4-FFF2-40B4-BE49-F238E27FC236}">
                  <a16:creationId xmlns:a16="http://schemas.microsoft.com/office/drawing/2014/main" id="{51E43006-F14C-EA18-E32A-B5F97E36C105}"/>
                </a:ext>
              </a:extLst>
            </p:cNvPr>
            <p:cNvSpPr/>
            <p:nvPr userDrawn="1"/>
          </p:nvSpPr>
          <p:spPr>
            <a:xfrm>
              <a:off x="7608390" y="1877670"/>
              <a:ext cx="2508067" cy="624229"/>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6EC14912-4DA1-2B6D-912D-5B7764709091}"/>
              </a:ext>
            </a:extLst>
          </p:cNvPr>
          <p:cNvSpPr/>
          <p:nvPr userDrawn="1"/>
        </p:nvSpPr>
        <p:spPr>
          <a:xfrm>
            <a:off x="7134579" y="4255911"/>
            <a:ext cx="3307644" cy="60505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813BDC8-77B3-645C-6872-2FB7E4B9DB1D}"/>
              </a:ext>
            </a:extLst>
          </p:cNvPr>
          <p:cNvPicPr>
            <a:picLocks noChangeAspect="1"/>
          </p:cNvPicPr>
          <p:nvPr userDrawn="1"/>
        </p:nvPicPr>
        <p:blipFill>
          <a:blip r:embed="rId8"/>
          <a:srcRect/>
          <a:stretch/>
        </p:blipFill>
        <p:spPr>
          <a:xfrm>
            <a:off x="7457924" y="5021378"/>
            <a:ext cx="2796415" cy="1098811"/>
          </a:xfrm>
          <a:prstGeom prst="rect">
            <a:avLst/>
          </a:prstGeom>
        </p:spPr>
      </p:pic>
    </p:spTree>
    <p:extLst>
      <p:ext uri="{BB962C8B-B14F-4D97-AF65-F5344CB8AC3E}">
        <p14:creationId xmlns:p14="http://schemas.microsoft.com/office/powerpoint/2010/main" val="383167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840429" y="4339947"/>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5610A069-A01A-E169-85FC-499F9718EED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251875" y="5187031"/>
            <a:ext cx="3468055" cy="918014"/>
          </a:xfrm>
          <a:prstGeom prst="rect">
            <a:avLst/>
          </a:prstGeom>
        </p:spPr>
      </p:pic>
      <p:sp>
        <p:nvSpPr>
          <p:cNvPr id="7" name="Rectangle 6">
            <a:hlinkClick r:id="rId8" action="ppaction://hlinksldjump"/>
            <a:extLst>
              <a:ext uri="{FF2B5EF4-FFF2-40B4-BE49-F238E27FC236}">
                <a16:creationId xmlns:a16="http://schemas.microsoft.com/office/drawing/2014/main" id="{5A3B9002-3740-7CE8-CF36-46898DD068A2}"/>
              </a:ext>
            </a:extLst>
          </p:cNvPr>
          <p:cNvSpPr/>
          <p:nvPr userDrawn="1"/>
        </p:nvSpPr>
        <p:spPr>
          <a:xfrm>
            <a:off x="7687546" y="4349941"/>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6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712670" y="3638734"/>
            <a:ext cx="1767016" cy="610321"/>
            <a:chOff x="9761838" y="3978591"/>
            <a:chExt cx="1767016" cy="610321"/>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610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2E092EBC-0B00-1EAD-ABB3-BDC9C68DDDD8}"/>
              </a:ext>
            </a:extLst>
          </p:cNvPr>
          <p:cNvSpPr/>
          <p:nvPr userDrawn="1"/>
        </p:nvSpPr>
        <p:spPr>
          <a:xfrm>
            <a:off x="4495624" y="4268933"/>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666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5" name="Graphic 4">
            <a:hlinkClick r:id="rId3" action="ppaction://hlinksldjump"/>
            <a:extLst>
              <a:ext uri="{FF2B5EF4-FFF2-40B4-BE49-F238E27FC236}">
                <a16:creationId xmlns:a16="http://schemas.microsoft.com/office/drawing/2014/main" id="{5BA68492-E360-7DC5-030E-F0F06763C83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7" name="Definition reveal">
            <a:extLst>
              <a:ext uri="{FF2B5EF4-FFF2-40B4-BE49-F238E27FC236}">
                <a16:creationId xmlns:a16="http://schemas.microsoft.com/office/drawing/2014/main" id="{822F63E0-3ED7-9294-AC3E-0E284FDDAEC9}"/>
              </a:ext>
            </a:extLst>
          </p:cNvPr>
          <p:cNvGrpSpPr/>
          <p:nvPr userDrawn="1"/>
        </p:nvGrpSpPr>
        <p:grpSpPr>
          <a:xfrm>
            <a:off x="6731000" y="1935729"/>
            <a:ext cx="4114800" cy="1610359"/>
            <a:chOff x="6731000" y="1935729"/>
            <a:chExt cx="4114800" cy="1610359"/>
          </a:xfrm>
        </p:grpSpPr>
        <p:sp>
          <p:nvSpPr>
            <p:cNvPr id="4" name="Rectangle 3">
              <a:extLst>
                <a:ext uri="{FF2B5EF4-FFF2-40B4-BE49-F238E27FC236}">
                  <a16:creationId xmlns:a16="http://schemas.microsoft.com/office/drawing/2014/main" id="{432AE844-596F-D769-91CB-DC39BEF5DBD7}"/>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2F72BFB-60DA-F356-43A9-646697AA7B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2229" y="2075666"/>
              <a:ext cx="404159" cy="370479"/>
            </a:xfrm>
            <a:prstGeom prst="rect">
              <a:avLst/>
            </a:prstGeom>
          </p:spPr>
        </p:pic>
        <p:sp>
          <p:nvSpPr>
            <p:cNvPr id="3" name="Rectangle 2">
              <a:extLst>
                <a:ext uri="{FF2B5EF4-FFF2-40B4-BE49-F238E27FC236}">
                  <a16:creationId xmlns:a16="http://schemas.microsoft.com/office/drawing/2014/main" id="{29A8F076-D1F6-2BF6-14E3-5E4EBF610A0C}"/>
                </a:ext>
              </a:extLst>
            </p:cNvPr>
            <p:cNvSpPr/>
            <p:nvPr userDrawn="1"/>
          </p:nvSpPr>
          <p:spPr>
            <a:xfrm>
              <a:off x="7695478" y="1935729"/>
              <a:ext cx="194446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WIOTD Reveal">
            <a:extLst>
              <a:ext uri="{FF2B5EF4-FFF2-40B4-BE49-F238E27FC236}">
                <a16:creationId xmlns:a16="http://schemas.microsoft.com/office/drawing/2014/main" id="{446AD026-AA8F-66B7-F010-9D008F40849D}"/>
              </a:ext>
            </a:extLst>
          </p:cNvPr>
          <p:cNvSpPr/>
          <p:nvPr userDrawn="1"/>
        </p:nvSpPr>
        <p:spPr>
          <a:xfrm>
            <a:off x="6610175" y="4084526"/>
            <a:ext cx="4114800" cy="728287"/>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white sign with blue text&#10;&#10;Description automatically generated">
            <a:extLst>
              <a:ext uri="{FF2B5EF4-FFF2-40B4-BE49-F238E27FC236}">
                <a16:creationId xmlns:a16="http://schemas.microsoft.com/office/drawing/2014/main" id="{183899DB-BD1D-7B7D-B754-7E3530A04764}"/>
              </a:ext>
            </a:extLst>
          </p:cNvPr>
          <p:cNvPicPr>
            <a:picLocks noChangeAspect="1"/>
          </p:cNvPicPr>
          <p:nvPr userDrawn="1"/>
        </p:nvPicPr>
        <p:blipFill>
          <a:blip r:embed="rId8"/>
          <a:stretch>
            <a:fillRect/>
          </a:stretch>
        </p:blipFill>
        <p:spPr>
          <a:xfrm>
            <a:off x="7407653" y="5083890"/>
            <a:ext cx="2761494" cy="947930"/>
          </a:xfrm>
          <a:prstGeom prst="rect">
            <a:avLst/>
          </a:prstGeom>
        </p:spPr>
      </p:pic>
    </p:spTree>
    <p:extLst>
      <p:ext uri="{BB962C8B-B14F-4D97-AF65-F5344CB8AC3E}">
        <p14:creationId xmlns:p14="http://schemas.microsoft.com/office/powerpoint/2010/main" val="1010990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nextCondLst>
                <p:cond evt="onClick" delay="0">
                  <p:tgtEl>
                    <p:spTgt spid="9"/>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7EC743ED-3249-3695-9CFE-324BD9C22537}"/>
              </a:ext>
            </a:extLst>
          </p:cNvPr>
          <p:cNvGrpSpPr/>
          <p:nvPr userDrawn="1"/>
        </p:nvGrpSpPr>
        <p:grpSpPr>
          <a:xfrm>
            <a:off x="6731000" y="1877673"/>
            <a:ext cx="4114800" cy="1668415"/>
            <a:chOff x="6731000" y="1877673"/>
            <a:chExt cx="4114800" cy="1668415"/>
          </a:xfrm>
        </p:grpSpPr>
        <p:sp>
          <p:nvSpPr>
            <p:cNvPr id="7" name="Rectangle 6">
              <a:extLst>
                <a:ext uri="{FF2B5EF4-FFF2-40B4-BE49-F238E27FC236}">
                  <a16:creationId xmlns:a16="http://schemas.microsoft.com/office/drawing/2014/main" id="{C086BD73-8E35-5534-625D-110D1160A7E6}"/>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34DCF4A-3526-56B0-C92B-A42699219A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06117" y="1988580"/>
              <a:ext cx="404159" cy="370479"/>
            </a:xfrm>
            <a:prstGeom prst="rect">
              <a:avLst/>
            </a:prstGeom>
          </p:spPr>
        </p:pic>
        <p:sp>
          <p:nvSpPr>
            <p:cNvPr id="10" name="Rectangle 9">
              <a:extLst>
                <a:ext uri="{FF2B5EF4-FFF2-40B4-BE49-F238E27FC236}">
                  <a16:creationId xmlns:a16="http://schemas.microsoft.com/office/drawing/2014/main" id="{DFF8ECB3-734D-C5C4-1092-90DAEA182690}"/>
                </a:ext>
              </a:extLst>
            </p:cNvPr>
            <p:cNvSpPr/>
            <p:nvPr userDrawn="1"/>
          </p:nvSpPr>
          <p:spPr>
            <a:xfrm>
              <a:off x="7840622" y="1877673"/>
              <a:ext cx="194446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3AB44194-F8AC-918E-3163-E0AF19E1C439}"/>
              </a:ext>
            </a:extLst>
          </p:cNvPr>
          <p:cNvSpPr/>
          <p:nvPr userDrawn="1"/>
        </p:nvSpPr>
        <p:spPr>
          <a:xfrm>
            <a:off x="7100711" y="4278489"/>
            <a:ext cx="3330222" cy="58247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52FE173-C908-6C6C-D451-8FD0D7788F09}"/>
              </a:ext>
            </a:extLst>
          </p:cNvPr>
          <p:cNvPicPr>
            <a:picLocks noChangeAspect="1"/>
          </p:cNvPicPr>
          <p:nvPr userDrawn="1"/>
        </p:nvPicPr>
        <p:blipFill>
          <a:blip r:embed="rId8"/>
          <a:srcRect/>
          <a:stretch/>
        </p:blipFill>
        <p:spPr>
          <a:xfrm>
            <a:off x="7390192" y="5043954"/>
            <a:ext cx="2796413" cy="1098811"/>
          </a:xfrm>
          <a:prstGeom prst="rect">
            <a:avLst/>
          </a:prstGeom>
        </p:spPr>
      </p:pic>
    </p:spTree>
    <p:extLst>
      <p:ext uri="{BB962C8B-B14F-4D97-AF65-F5344CB8AC3E}">
        <p14:creationId xmlns:p14="http://schemas.microsoft.com/office/powerpoint/2010/main" val="156476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018249" y="4639477"/>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A3BF661A-15B4-4321-0F10-E35C89BE9FF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549911" y="5479309"/>
            <a:ext cx="4342297" cy="784752"/>
          </a:xfrm>
          <a:prstGeom prst="rect">
            <a:avLst/>
          </a:prstGeom>
        </p:spPr>
      </p:pic>
      <p:sp>
        <p:nvSpPr>
          <p:cNvPr id="6" name="Rectangle 5">
            <a:hlinkClick r:id="rId8" action="ppaction://hlinksldjump"/>
            <a:extLst>
              <a:ext uri="{FF2B5EF4-FFF2-40B4-BE49-F238E27FC236}">
                <a16:creationId xmlns:a16="http://schemas.microsoft.com/office/drawing/2014/main" id="{5EEAF0DA-BE23-9BD6-76CC-3D8CA5D03877}"/>
              </a:ext>
            </a:extLst>
          </p:cNvPr>
          <p:cNvSpPr/>
          <p:nvPr userDrawn="1"/>
        </p:nvSpPr>
        <p:spPr>
          <a:xfrm>
            <a:off x="6815993" y="4639477"/>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051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712670" y="3916255"/>
            <a:ext cx="1767016" cy="702365"/>
            <a:chOff x="9761838" y="3978591"/>
            <a:chExt cx="1767016" cy="702365"/>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0BA103D0-9C37-694B-8FBD-B894C79F3FD8}"/>
              </a:ext>
            </a:extLst>
          </p:cNvPr>
          <p:cNvSpPr/>
          <p:nvPr userDrawn="1"/>
        </p:nvSpPr>
        <p:spPr>
          <a:xfrm>
            <a:off x="4495624" y="4648437"/>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091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177EC1ED-A4B4-8110-E520-BA19F0F553D4}"/>
              </a:ext>
            </a:extLst>
          </p:cNvPr>
          <p:cNvGrpSpPr/>
          <p:nvPr userDrawn="1"/>
        </p:nvGrpSpPr>
        <p:grpSpPr>
          <a:xfrm>
            <a:off x="6731000" y="1877671"/>
            <a:ext cx="4114800" cy="2026671"/>
            <a:chOff x="6731000" y="1877671"/>
            <a:chExt cx="4114800" cy="2026671"/>
          </a:xfrm>
        </p:grpSpPr>
        <p:sp>
          <p:nvSpPr>
            <p:cNvPr id="7" name="Rectangle 6">
              <a:extLst>
                <a:ext uri="{FF2B5EF4-FFF2-40B4-BE49-F238E27FC236}">
                  <a16:creationId xmlns:a16="http://schemas.microsoft.com/office/drawing/2014/main" id="{3FFFFD64-D81E-FE08-A451-4D078A3F585E}"/>
                </a:ext>
              </a:extLst>
            </p:cNvPr>
            <p:cNvSpPr/>
            <p:nvPr/>
          </p:nvSpPr>
          <p:spPr>
            <a:xfrm>
              <a:off x="6731000" y="2501899"/>
              <a:ext cx="4114800" cy="140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C03A7690-8026-4DCC-E2B1-8A3D86BF0D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35145" y="1988581"/>
              <a:ext cx="404159" cy="370479"/>
            </a:xfrm>
            <a:prstGeom prst="rect">
              <a:avLst/>
            </a:prstGeom>
          </p:spPr>
        </p:pic>
        <p:sp>
          <p:nvSpPr>
            <p:cNvPr id="10" name="Rectangle 9">
              <a:extLst>
                <a:ext uri="{FF2B5EF4-FFF2-40B4-BE49-F238E27FC236}">
                  <a16:creationId xmlns:a16="http://schemas.microsoft.com/office/drawing/2014/main" id="{59EBD51B-C855-A77E-6534-EBDD4AE681CD}"/>
                </a:ext>
              </a:extLst>
            </p:cNvPr>
            <p:cNvSpPr/>
            <p:nvPr userDrawn="1"/>
          </p:nvSpPr>
          <p:spPr>
            <a:xfrm>
              <a:off x="7811593" y="1877671"/>
              <a:ext cx="194446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6640C80B-21DD-4D14-22E1-95CD75C8FAED}"/>
              </a:ext>
            </a:extLst>
          </p:cNvPr>
          <p:cNvSpPr/>
          <p:nvPr userDrawn="1"/>
        </p:nvSpPr>
        <p:spPr>
          <a:xfrm>
            <a:off x="7100711" y="4289777"/>
            <a:ext cx="3375378" cy="57118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64C9442F-E1CF-A413-B932-5C51A35D3D98}"/>
              </a:ext>
            </a:extLst>
          </p:cNvPr>
          <p:cNvPicPr>
            <a:picLocks noChangeAspect="1"/>
          </p:cNvPicPr>
          <p:nvPr userDrawn="1"/>
        </p:nvPicPr>
        <p:blipFill>
          <a:blip r:embed="rId8"/>
          <a:srcRect r="6925"/>
          <a:stretch/>
        </p:blipFill>
        <p:spPr>
          <a:xfrm>
            <a:off x="7292311" y="5009524"/>
            <a:ext cx="2912845" cy="1402443"/>
          </a:xfrm>
          <a:prstGeom prst="rect">
            <a:avLst/>
          </a:prstGeom>
        </p:spPr>
      </p:pic>
    </p:spTree>
    <p:extLst>
      <p:ext uri="{BB962C8B-B14F-4D97-AF65-F5344CB8AC3E}">
        <p14:creationId xmlns:p14="http://schemas.microsoft.com/office/powerpoint/2010/main" val="2928041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0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361654" y="4241138"/>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890D5FED-833F-316E-13BE-80996FD10D0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931105" y="5065769"/>
            <a:ext cx="4212793" cy="1189257"/>
          </a:xfrm>
          <a:prstGeom prst="rect">
            <a:avLst/>
          </a:prstGeom>
        </p:spPr>
      </p:pic>
      <p:sp>
        <p:nvSpPr>
          <p:cNvPr id="7" name="Rectangle 6">
            <a:hlinkClick r:id="rId8" action="ppaction://hlinksldjump"/>
            <a:extLst>
              <a:ext uri="{FF2B5EF4-FFF2-40B4-BE49-F238E27FC236}">
                <a16:creationId xmlns:a16="http://schemas.microsoft.com/office/drawing/2014/main" id="{6FF43E59-DAAE-5F0C-312F-E3164D43A94F}"/>
              </a:ext>
            </a:extLst>
          </p:cNvPr>
          <p:cNvSpPr/>
          <p:nvPr userDrawn="1"/>
        </p:nvSpPr>
        <p:spPr>
          <a:xfrm>
            <a:off x="7150283" y="4241138"/>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882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748766" y="3807358"/>
            <a:ext cx="1767016" cy="702365"/>
            <a:chOff x="9761838" y="3978591"/>
            <a:chExt cx="1767016" cy="702365"/>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42CE26D2-A68A-A1B3-028F-602A30117A96}"/>
              </a:ext>
            </a:extLst>
          </p:cNvPr>
          <p:cNvSpPr/>
          <p:nvPr userDrawn="1"/>
        </p:nvSpPr>
        <p:spPr>
          <a:xfrm>
            <a:off x="4495624" y="4675331"/>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247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9DB632CE-1A07-B01A-A9F8-D604F273362D}"/>
              </a:ext>
            </a:extLst>
          </p:cNvPr>
          <p:cNvGrpSpPr/>
          <p:nvPr userDrawn="1"/>
        </p:nvGrpSpPr>
        <p:grpSpPr>
          <a:xfrm>
            <a:off x="6731000" y="1892187"/>
            <a:ext cx="4114800" cy="1653901"/>
            <a:chOff x="6731000" y="1892187"/>
            <a:chExt cx="4114800" cy="1653901"/>
          </a:xfrm>
        </p:grpSpPr>
        <p:sp>
          <p:nvSpPr>
            <p:cNvPr id="7" name="Rectangle 6">
              <a:extLst>
                <a:ext uri="{FF2B5EF4-FFF2-40B4-BE49-F238E27FC236}">
                  <a16:creationId xmlns:a16="http://schemas.microsoft.com/office/drawing/2014/main" id="{8F869E49-56B0-EEE3-FDE2-BF8ECA7A8EA2}"/>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C0E0144B-88F0-BBE5-12EE-8EF0BEFB94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23829" y="1974067"/>
              <a:ext cx="404159" cy="370479"/>
            </a:xfrm>
            <a:prstGeom prst="rect">
              <a:avLst/>
            </a:prstGeom>
          </p:spPr>
        </p:pic>
        <p:sp>
          <p:nvSpPr>
            <p:cNvPr id="10" name="Rectangle 9">
              <a:extLst>
                <a:ext uri="{FF2B5EF4-FFF2-40B4-BE49-F238E27FC236}">
                  <a16:creationId xmlns:a16="http://schemas.microsoft.com/office/drawing/2014/main" id="{EF49685B-EE4B-B77D-29BA-EEC150BDD10F}"/>
                </a:ext>
              </a:extLst>
            </p:cNvPr>
            <p:cNvSpPr/>
            <p:nvPr userDrawn="1"/>
          </p:nvSpPr>
          <p:spPr>
            <a:xfrm>
              <a:off x="7651932" y="1892187"/>
              <a:ext cx="2276056"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475A50CF-38FD-FAF7-4264-ED3A22DC9C7E}"/>
              </a:ext>
            </a:extLst>
          </p:cNvPr>
          <p:cNvSpPr/>
          <p:nvPr userDrawn="1"/>
        </p:nvSpPr>
        <p:spPr>
          <a:xfrm>
            <a:off x="7292311" y="4289779"/>
            <a:ext cx="3129587" cy="556668"/>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4475AC7-7B46-1DB4-06EE-73D353ADBC75}"/>
              </a:ext>
            </a:extLst>
          </p:cNvPr>
          <p:cNvPicPr>
            <a:picLocks noChangeAspect="1"/>
          </p:cNvPicPr>
          <p:nvPr userDrawn="1"/>
        </p:nvPicPr>
        <p:blipFill>
          <a:blip r:embed="rId8"/>
          <a:srcRect/>
          <a:stretch/>
        </p:blipFill>
        <p:spPr>
          <a:xfrm>
            <a:off x="7292311" y="5053953"/>
            <a:ext cx="3129587" cy="1229726"/>
          </a:xfrm>
          <a:prstGeom prst="rect">
            <a:avLst/>
          </a:prstGeom>
        </p:spPr>
      </p:pic>
    </p:spTree>
    <p:extLst>
      <p:ext uri="{BB962C8B-B14F-4D97-AF65-F5344CB8AC3E}">
        <p14:creationId xmlns:p14="http://schemas.microsoft.com/office/powerpoint/2010/main" val="1411044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5091257" y="4201705"/>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9B8CECA4-1944-EDFD-0026-45F88580034D}"/>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165143" y="5058330"/>
            <a:ext cx="2435518" cy="913319"/>
          </a:xfrm>
          <a:prstGeom prst="rect">
            <a:avLst/>
          </a:prstGeom>
        </p:spPr>
      </p:pic>
      <p:sp>
        <p:nvSpPr>
          <p:cNvPr id="7" name="Rectangle 6">
            <a:hlinkClick r:id="rId8" action="ppaction://hlinksldjump"/>
            <a:extLst>
              <a:ext uri="{FF2B5EF4-FFF2-40B4-BE49-F238E27FC236}">
                <a16:creationId xmlns:a16="http://schemas.microsoft.com/office/drawing/2014/main" id="{10E9509C-99EA-1CA7-B977-B5A725D7738E}"/>
              </a:ext>
            </a:extLst>
          </p:cNvPr>
          <p:cNvSpPr/>
          <p:nvPr userDrawn="1"/>
        </p:nvSpPr>
        <p:spPr>
          <a:xfrm>
            <a:off x="7970550" y="4188941"/>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808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712670" y="4254575"/>
            <a:ext cx="1767016" cy="702365"/>
            <a:chOff x="9761838" y="3978591"/>
            <a:chExt cx="1767016" cy="702365"/>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DCD01CEE-DEB5-95FA-72F1-086D4A16F5B0}"/>
              </a:ext>
            </a:extLst>
          </p:cNvPr>
          <p:cNvSpPr/>
          <p:nvPr userDrawn="1"/>
        </p:nvSpPr>
        <p:spPr>
          <a:xfrm>
            <a:off x="4495624" y="4675331"/>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809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CA292C99-9B8B-101F-5985-2BBF0E178EDD}"/>
              </a:ext>
            </a:extLst>
          </p:cNvPr>
          <p:cNvGrpSpPr/>
          <p:nvPr userDrawn="1"/>
        </p:nvGrpSpPr>
        <p:grpSpPr>
          <a:xfrm>
            <a:off x="6731000" y="1848642"/>
            <a:ext cx="4114800" cy="1697446"/>
            <a:chOff x="6731000" y="1848642"/>
            <a:chExt cx="4114800" cy="1697446"/>
          </a:xfrm>
        </p:grpSpPr>
        <p:sp>
          <p:nvSpPr>
            <p:cNvPr id="7" name="Rectangle 6">
              <a:extLst>
                <a:ext uri="{FF2B5EF4-FFF2-40B4-BE49-F238E27FC236}">
                  <a16:creationId xmlns:a16="http://schemas.microsoft.com/office/drawing/2014/main" id="{C3D728EC-F7E3-25B5-91CB-4880D816FE63}"/>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FF66724-4240-1EF9-07F1-ECFA21CB34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62575" y="1974068"/>
              <a:ext cx="404159" cy="370479"/>
            </a:xfrm>
            <a:prstGeom prst="rect">
              <a:avLst/>
            </a:prstGeom>
          </p:spPr>
        </p:pic>
        <p:sp>
          <p:nvSpPr>
            <p:cNvPr id="10" name="Rectangle 9">
              <a:extLst>
                <a:ext uri="{FF2B5EF4-FFF2-40B4-BE49-F238E27FC236}">
                  <a16:creationId xmlns:a16="http://schemas.microsoft.com/office/drawing/2014/main" id="{2AA82F3E-6816-1DBC-957F-3A8EB08DDBBD}"/>
                </a:ext>
              </a:extLst>
            </p:cNvPr>
            <p:cNvSpPr/>
            <p:nvPr userDrawn="1"/>
          </p:nvSpPr>
          <p:spPr>
            <a:xfrm>
              <a:off x="7782564" y="1848642"/>
              <a:ext cx="194446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B6C098BE-BED8-12F5-9107-90509B384936}"/>
              </a:ext>
            </a:extLst>
          </p:cNvPr>
          <p:cNvSpPr/>
          <p:nvPr userDrawn="1"/>
        </p:nvSpPr>
        <p:spPr>
          <a:xfrm>
            <a:off x="7078133" y="4310742"/>
            <a:ext cx="3343763" cy="535705"/>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3CAEAC5-5A76-1281-0866-D9680A2434CC}"/>
              </a:ext>
            </a:extLst>
          </p:cNvPr>
          <p:cNvPicPr>
            <a:picLocks noChangeAspect="1"/>
          </p:cNvPicPr>
          <p:nvPr userDrawn="1"/>
        </p:nvPicPr>
        <p:blipFill>
          <a:blip r:embed="rId8"/>
          <a:srcRect/>
          <a:stretch/>
        </p:blipFill>
        <p:spPr>
          <a:xfrm>
            <a:off x="7292312" y="4972723"/>
            <a:ext cx="3129584" cy="1229726"/>
          </a:xfrm>
          <a:prstGeom prst="rect">
            <a:avLst/>
          </a:prstGeom>
        </p:spPr>
      </p:pic>
    </p:spTree>
    <p:extLst>
      <p:ext uri="{BB962C8B-B14F-4D97-AF65-F5344CB8AC3E}">
        <p14:creationId xmlns:p14="http://schemas.microsoft.com/office/powerpoint/2010/main" val="1045941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549912" y="4469280"/>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int text">
            <a:extLst>
              <a:ext uri="{FF2B5EF4-FFF2-40B4-BE49-F238E27FC236}">
                <a16:creationId xmlns:a16="http://schemas.microsoft.com/office/drawing/2014/main" id="{1C88FF19-86D0-0BAE-DA5C-9F0EB92E9F85}"/>
              </a:ext>
            </a:extLst>
          </p:cNvPr>
          <p:cNvPicPr>
            <a:picLocks noChangeAspect="1"/>
          </p:cNvPicPr>
          <p:nvPr userDrawn="1"/>
        </p:nvPicPr>
        <p:blipFill>
          <a:blip r:embed="rId3"/>
          <a:srcRect/>
          <a:stretch/>
        </p:blipFill>
        <p:spPr>
          <a:xfrm>
            <a:off x="4624081" y="5429117"/>
            <a:ext cx="2253049" cy="837801"/>
          </a:xfrm>
          <a:prstGeom prst="rect">
            <a:avLst/>
          </a:prstGeom>
        </p:spPr>
      </p:pic>
      <p:pic>
        <p:nvPicPr>
          <p:cNvPr id="5" name="Graphic 4">
            <a:hlinkClick r:id="rId4"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66742" y="6077015"/>
            <a:ext cx="2592700" cy="413328"/>
          </a:xfrm>
          <a:prstGeom prst="rect">
            <a:avLst/>
          </a:prstGeom>
        </p:spPr>
      </p:pic>
      <p:sp>
        <p:nvSpPr>
          <p:cNvPr id="7" name="Rectangle 6">
            <a:hlinkClick r:id="rId7" action="ppaction://hlinksldjump"/>
            <a:extLst>
              <a:ext uri="{FF2B5EF4-FFF2-40B4-BE49-F238E27FC236}">
                <a16:creationId xmlns:a16="http://schemas.microsoft.com/office/drawing/2014/main" id="{42A83ED9-5CFB-17AC-DAA4-AE9D58BB0E92}"/>
              </a:ext>
            </a:extLst>
          </p:cNvPr>
          <p:cNvSpPr/>
          <p:nvPr userDrawn="1"/>
        </p:nvSpPr>
        <p:spPr>
          <a:xfrm>
            <a:off x="7177177" y="4457881"/>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171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2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428889" y="4519333"/>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EEA8712F-5EB3-2F32-198F-A8082EC8D65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084491" y="5285301"/>
            <a:ext cx="4164855" cy="1119796"/>
          </a:xfrm>
          <a:prstGeom prst="rect">
            <a:avLst/>
          </a:prstGeom>
        </p:spPr>
      </p:pic>
      <p:sp>
        <p:nvSpPr>
          <p:cNvPr id="7" name="Rectangle 6">
            <a:hlinkClick r:id="rId8" action="ppaction://hlinksldjump"/>
            <a:extLst>
              <a:ext uri="{FF2B5EF4-FFF2-40B4-BE49-F238E27FC236}">
                <a16:creationId xmlns:a16="http://schemas.microsoft.com/office/drawing/2014/main" id="{49BE8837-D46D-6D94-5A60-0230DA219DFD}"/>
              </a:ext>
            </a:extLst>
          </p:cNvPr>
          <p:cNvSpPr/>
          <p:nvPr userDrawn="1"/>
        </p:nvSpPr>
        <p:spPr>
          <a:xfrm>
            <a:off x="7257859" y="4498222"/>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124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712670" y="3650955"/>
            <a:ext cx="1767016" cy="702365"/>
            <a:chOff x="9761838" y="3978591"/>
            <a:chExt cx="1767016" cy="702365"/>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1"/>
              <a:ext cx="1767016" cy="702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DA10ABF7-B95B-69D1-CC59-A4B16C3C9D1E}"/>
              </a:ext>
            </a:extLst>
          </p:cNvPr>
          <p:cNvSpPr/>
          <p:nvPr userDrawn="1"/>
        </p:nvSpPr>
        <p:spPr>
          <a:xfrm>
            <a:off x="4495624" y="4150898"/>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580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921AC725-1C83-C61D-EF2C-871761486494}"/>
              </a:ext>
            </a:extLst>
          </p:cNvPr>
          <p:cNvGrpSpPr/>
          <p:nvPr userDrawn="1"/>
        </p:nvGrpSpPr>
        <p:grpSpPr>
          <a:xfrm>
            <a:off x="6731000" y="1863157"/>
            <a:ext cx="4114800" cy="1682931"/>
            <a:chOff x="6731000" y="1863157"/>
            <a:chExt cx="4114800" cy="1682931"/>
          </a:xfrm>
        </p:grpSpPr>
        <p:sp>
          <p:nvSpPr>
            <p:cNvPr id="7" name="Rectangle 6">
              <a:extLst>
                <a:ext uri="{FF2B5EF4-FFF2-40B4-BE49-F238E27FC236}">
                  <a16:creationId xmlns:a16="http://schemas.microsoft.com/office/drawing/2014/main" id="{000F36B5-CFDC-9BC9-30F8-46FB7FE20CBC}"/>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6EBD4E7-C91C-B619-545C-4A6134D773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62575" y="1974067"/>
              <a:ext cx="404159" cy="370479"/>
            </a:xfrm>
            <a:prstGeom prst="rect">
              <a:avLst/>
            </a:prstGeom>
          </p:spPr>
        </p:pic>
        <p:sp>
          <p:nvSpPr>
            <p:cNvPr id="10" name="Rectangle 9">
              <a:extLst>
                <a:ext uri="{FF2B5EF4-FFF2-40B4-BE49-F238E27FC236}">
                  <a16:creationId xmlns:a16="http://schemas.microsoft.com/office/drawing/2014/main" id="{DE829018-3082-4C60-9D39-2B81F6D87C8B}"/>
                </a:ext>
              </a:extLst>
            </p:cNvPr>
            <p:cNvSpPr/>
            <p:nvPr userDrawn="1"/>
          </p:nvSpPr>
          <p:spPr>
            <a:xfrm>
              <a:off x="7753534" y="1863157"/>
              <a:ext cx="194446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6494B7C4-D581-D97E-C0F1-C3269E40ABB2}"/>
              </a:ext>
            </a:extLst>
          </p:cNvPr>
          <p:cNvSpPr/>
          <p:nvPr userDrawn="1"/>
        </p:nvSpPr>
        <p:spPr>
          <a:xfrm>
            <a:off x="7066845" y="4210756"/>
            <a:ext cx="3355052" cy="63569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589EC74-E532-327F-2B92-BFC15B9AC2C3}"/>
              </a:ext>
            </a:extLst>
          </p:cNvPr>
          <p:cNvPicPr>
            <a:picLocks noChangeAspect="1"/>
          </p:cNvPicPr>
          <p:nvPr userDrawn="1"/>
        </p:nvPicPr>
        <p:blipFill>
          <a:blip r:embed="rId8"/>
          <a:srcRect/>
          <a:stretch/>
        </p:blipFill>
        <p:spPr>
          <a:xfrm>
            <a:off x="7292312" y="4978515"/>
            <a:ext cx="3129584" cy="1229725"/>
          </a:xfrm>
          <a:prstGeom prst="rect">
            <a:avLst/>
          </a:prstGeom>
        </p:spPr>
      </p:pic>
    </p:spTree>
    <p:extLst>
      <p:ext uri="{BB962C8B-B14F-4D97-AF65-F5344CB8AC3E}">
        <p14:creationId xmlns:p14="http://schemas.microsoft.com/office/powerpoint/2010/main" val="2004925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3_1st Decemb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080D0-5820-A3FA-7B17-3EC364190F12}"/>
              </a:ext>
            </a:extLst>
          </p:cNvPr>
          <p:cNvPicPr>
            <a:picLocks noChangeAspect="1"/>
          </p:cNvPicPr>
          <p:nvPr userDrawn="1"/>
        </p:nvPicPr>
        <p:blipFill>
          <a:blip r:embed="rId2"/>
          <a:srcRect/>
          <a:stretch/>
        </p:blipFill>
        <p:spPr>
          <a:xfrm>
            <a:off x="0" y="0"/>
            <a:ext cx="12192000" cy="6858000"/>
          </a:xfrm>
          <a:prstGeom prst="rect">
            <a:avLst/>
          </a:prstGeom>
        </p:spPr>
      </p:pic>
      <p:sp>
        <p:nvSpPr>
          <p:cNvPr id="3" name="Hint BUTTON">
            <a:extLst>
              <a:ext uri="{FF2B5EF4-FFF2-40B4-BE49-F238E27FC236}">
                <a16:creationId xmlns:a16="http://schemas.microsoft.com/office/drawing/2014/main" id="{3485F1CC-5702-6362-773B-5FBE422C153D}"/>
              </a:ext>
            </a:extLst>
          </p:cNvPr>
          <p:cNvSpPr/>
          <p:nvPr userDrawn="1"/>
        </p:nvSpPr>
        <p:spPr>
          <a:xfrm>
            <a:off x="4751617" y="4102476"/>
            <a:ext cx="2253049" cy="691281"/>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hlinkClick r:id="rId3" action="ppaction://hlinksldjump"/>
            <a:extLst>
              <a:ext uri="{FF2B5EF4-FFF2-40B4-BE49-F238E27FC236}">
                <a16:creationId xmlns:a16="http://schemas.microsoft.com/office/drawing/2014/main" id="{A428CF19-F00E-23DD-FE14-7EE9779F74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pic>
        <p:nvPicPr>
          <p:cNvPr id="2" name="Hint text">
            <a:extLst>
              <a:ext uri="{FF2B5EF4-FFF2-40B4-BE49-F238E27FC236}">
                <a16:creationId xmlns:a16="http://schemas.microsoft.com/office/drawing/2014/main" id="{09861E36-8628-08E8-41E1-37D3C56D373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163737" y="5045887"/>
            <a:ext cx="3155073" cy="811832"/>
          </a:xfrm>
          <a:prstGeom prst="rect">
            <a:avLst/>
          </a:prstGeom>
        </p:spPr>
      </p:pic>
      <p:sp>
        <p:nvSpPr>
          <p:cNvPr id="7" name="Rectangle 6">
            <a:hlinkClick r:id="rId8" action="ppaction://hlinksldjump"/>
            <a:extLst>
              <a:ext uri="{FF2B5EF4-FFF2-40B4-BE49-F238E27FC236}">
                <a16:creationId xmlns:a16="http://schemas.microsoft.com/office/drawing/2014/main" id="{C44DFB41-EE78-18D1-22D6-A315BE9A8CC0}"/>
              </a:ext>
            </a:extLst>
          </p:cNvPr>
          <p:cNvSpPr/>
          <p:nvPr userDrawn="1"/>
        </p:nvSpPr>
        <p:spPr>
          <a:xfrm>
            <a:off x="7607481" y="4108259"/>
            <a:ext cx="1887957" cy="69197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395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712670" y="4166213"/>
            <a:ext cx="1767016" cy="574228"/>
            <a:chOff x="9761838" y="3978592"/>
            <a:chExt cx="1767016" cy="574228"/>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2"/>
              <a:ext cx="1767016" cy="574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C039F430-A311-FC62-7D27-5C8F7D6FC60D}"/>
              </a:ext>
            </a:extLst>
          </p:cNvPr>
          <p:cNvSpPr/>
          <p:nvPr userDrawn="1"/>
        </p:nvSpPr>
        <p:spPr>
          <a:xfrm>
            <a:off x="4495624" y="4110557"/>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700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59FFA599-E1B8-1ECD-975F-EF30393BD9C6}"/>
              </a:ext>
            </a:extLst>
          </p:cNvPr>
          <p:cNvGrpSpPr/>
          <p:nvPr userDrawn="1"/>
        </p:nvGrpSpPr>
        <p:grpSpPr>
          <a:xfrm>
            <a:off x="6731000" y="1877673"/>
            <a:ext cx="4114800" cy="1668415"/>
            <a:chOff x="6731000" y="1877673"/>
            <a:chExt cx="4114800" cy="1668415"/>
          </a:xfrm>
        </p:grpSpPr>
        <p:sp>
          <p:nvSpPr>
            <p:cNvPr id="7" name="Rectangle 6">
              <a:extLst>
                <a:ext uri="{FF2B5EF4-FFF2-40B4-BE49-F238E27FC236}">
                  <a16:creationId xmlns:a16="http://schemas.microsoft.com/office/drawing/2014/main" id="{EDE9062F-943E-256A-1A6A-9863C0CEC00C}"/>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96057D6-C311-09E5-2110-51C62EF808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33543" y="1988581"/>
              <a:ext cx="404159" cy="370479"/>
            </a:xfrm>
            <a:prstGeom prst="rect">
              <a:avLst/>
            </a:prstGeom>
          </p:spPr>
        </p:pic>
        <p:sp>
          <p:nvSpPr>
            <p:cNvPr id="10" name="Rectangle 9">
              <a:extLst>
                <a:ext uri="{FF2B5EF4-FFF2-40B4-BE49-F238E27FC236}">
                  <a16:creationId xmlns:a16="http://schemas.microsoft.com/office/drawing/2014/main" id="{E6C68654-2424-B5D5-E868-18408FE1B7FE}"/>
                </a:ext>
              </a:extLst>
            </p:cNvPr>
            <p:cNvSpPr/>
            <p:nvPr userDrawn="1"/>
          </p:nvSpPr>
          <p:spPr>
            <a:xfrm>
              <a:off x="7724504" y="1877673"/>
              <a:ext cx="194446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F1029ABA-3838-6C05-E008-B204E61CB1B4}"/>
              </a:ext>
            </a:extLst>
          </p:cNvPr>
          <p:cNvSpPr/>
          <p:nvPr userDrawn="1"/>
        </p:nvSpPr>
        <p:spPr>
          <a:xfrm>
            <a:off x="7055556" y="4267201"/>
            <a:ext cx="3366339" cy="59376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A718DC0-26CB-F915-E82E-990D11A62691}"/>
              </a:ext>
            </a:extLst>
          </p:cNvPr>
          <p:cNvPicPr>
            <a:picLocks noChangeAspect="1"/>
          </p:cNvPicPr>
          <p:nvPr userDrawn="1"/>
        </p:nvPicPr>
        <p:blipFill>
          <a:blip r:embed="rId8"/>
          <a:srcRect/>
          <a:stretch/>
        </p:blipFill>
        <p:spPr>
          <a:xfrm>
            <a:off x="7292313" y="4967211"/>
            <a:ext cx="3129582" cy="1229725"/>
          </a:xfrm>
          <a:prstGeom prst="rect">
            <a:avLst/>
          </a:prstGeom>
        </p:spPr>
      </p:pic>
    </p:spTree>
    <p:extLst>
      <p:ext uri="{BB962C8B-B14F-4D97-AF65-F5344CB8AC3E}">
        <p14:creationId xmlns:p14="http://schemas.microsoft.com/office/powerpoint/2010/main" val="3892995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6350" y="0"/>
            <a:ext cx="12179300" cy="6858000"/>
          </a:xfrm>
          <a:prstGeom prst="rect">
            <a:avLst/>
          </a:prstGeom>
        </p:spPr>
      </p:pic>
    </p:spTree>
    <p:extLst>
      <p:ext uri="{BB962C8B-B14F-4D97-AF65-F5344CB8AC3E}">
        <p14:creationId xmlns:p14="http://schemas.microsoft.com/office/powerpoint/2010/main" val="1218620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EE79D-B7C1-1A59-4BEC-7BFE7D5F6997}"/>
              </a:ext>
            </a:extLst>
          </p:cNvPr>
          <p:cNvPicPr>
            <a:picLocks noChangeAspect="1"/>
          </p:cNvPicPr>
          <p:nvPr userDrawn="1"/>
        </p:nvPicPr>
        <p:blipFill>
          <a:blip r:embed="rId2"/>
          <a:srcRect/>
          <a:stretch/>
        </p:blipFill>
        <p:spPr>
          <a:xfrm>
            <a:off x="6350" y="0"/>
            <a:ext cx="12179300" cy="6858000"/>
          </a:xfrm>
          <a:prstGeom prst="rect">
            <a:avLst/>
          </a:prstGeom>
        </p:spPr>
      </p:pic>
      <p:grpSp>
        <p:nvGrpSpPr>
          <p:cNvPr id="10" name="Group 9">
            <a:extLst>
              <a:ext uri="{FF2B5EF4-FFF2-40B4-BE49-F238E27FC236}">
                <a16:creationId xmlns:a16="http://schemas.microsoft.com/office/drawing/2014/main" id="{49DDEB43-57D7-35BF-2D6F-1FF1C3404EAE}"/>
              </a:ext>
            </a:extLst>
          </p:cNvPr>
          <p:cNvGrpSpPr/>
          <p:nvPr userDrawn="1"/>
        </p:nvGrpSpPr>
        <p:grpSpPr>
          <a:xfrm>
            <a:off x="9751206" y="3978592"/>
            <a:ext cx="1767016" cy="554418"/>
            <a:chOff x="9761838" y="3978592"/>
            <a:chExt cx="1767016" cy="554418"/>
          </a:xfrm>
        </p:grpSpPr>
        <p:sp>
          <p:nvSpPr>
            <p:cNvPr id="11" name="Rectangle 10">
              <a:extLst>
                <a:ext uri="{FF2B5EF4-FFF2-40B4-BE49-F238E27FC236}">
                  <a16:creationId xmlns:a16="http://schemas.microsoft.com/office/drawing/2014/main" id="{115ECDE1-DD3D-97A4-C862-8BFAF0B7FAA5}"/>
                </a:ext>
              </a:extLst>
            </p:cNvPr>
            <p:cNvSpPr/>
            <p:nvPr userDrawn="1"/>
          </p:nvSpPr>
          <p:spPr>
            <a:xfrm>
              <a:off x="9761838" y="3978592"/>
              <a:ext cx="1767016" cy="554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19BE682-B7C9-885A-F1C6-23170F9DE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47303" y="4072271"/>
              <a:ext cx="1239230" cy="378652"/>
            </a:xfrm>
            <a:prstGeom prst="rect">
              <a:avLst/>
            </a:prstGeom>
          </p:spPr>
        </p:pic>
      </p:grpSp>
      <p:sp>
        <p:nvSpPr>
          <p:cNvPr id="2" name="Rectangle 1">
            <a:hlinkClick r:id="" action="ppaction://hlinkshowjump?jump=nextslide"/>
            <a:extLst>
              <a:ext uri="{FF2B5EF4-FFF2-40B4-BE49-F238E27FC236}">
                <a16:creationId xmlns:a16="http://schemas.microsoft.com/office/drawing/2014/main" id="{35B43641-5697-FDC6-9761-A0C0EDF96FFA}"/>
              </a:ext>
            </a:extLst>
          </p:cNvPr>
          <p:cNvSpPr/>
          <p:nvPr userDrawn="1"/>
        </p:nvSpPr>
        <p:spPr>
          <a:xfrm>
            <a:off x="4535965" y="4224671"/>
            <a:ext cx="4364169" cy="702365"/>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871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Background">
            <a:extLst>
              <a:ext uri="{FF2B5EF4-FFF2-40B4-BE49-F238E27FC236}">
                <a16:creationId xmlns:a16="http://schemas.microsoft.com/office/drawing/2014/main" id="{A55E7052-9167-104D-4AFE-E3F5AFB5B20D}"/>
              </a:ext>
            </a:extLst>
          </p:cNvPr>
          <p:cNvPicPr>
            <a:picLocks noChangeAspect="1"/>
          </p:cNvPicPr>
          <p:nvPr userDrawn="1"/>
        </p:nvPicPr>
        <p:blipFill>
          <a:blip r:embed="rId2"/>
          <a:srcRect/>
          <a:stretch/>
        </p:blipFill>
        <p:spPr>
          <a:xfrm>
            <a:off x="0" y="0"/>
            <a:ext cx="12192000" cy="6858000"/>
          </a:xfrm>
          <a:prstGeom prst="rect">
            <a:avLst/>
          </a:prstGeom>
        </p:spPr>
      </p:pic>
      <p:pic>
        <p:nvPicPr>
          <p:cNvPr id="3" name="Graphic 2">
            <a:hlinkClick r:id="rId3" action="ppaction://hlinksldjump"/>
            <a:extLst>
              <a:ext uri="{FF2B5EF4-FFF2-40B4-BE49-F238E27FC236}">
                <a16:creationId xmlns:a16="http://schemas.microsoft.com/office/drawing/2014/main" id="{59FAF428-83DE-D238-D113-0AB4EDCA835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742" y="6077015"/>
            <a:ext cx="2592700" cy="413328"/>
          </a:xfrm>
          <a:prstGeom prst="rect">
            <a:avLst/>
          </a:prstGeom>
        </p:spPr>
      </p:pic>
      <p:grpSp>
        <p:nvGrpSpPr>
          <p:cNvPr id="4" name="Definition reveal">
            <a:extLst>
              <a:ext uri="{FF2B5EF4-FFF2-40B4-BE49-F238E27FC236}">
                <a16:creationId xmlns:a16="http://schemas.microsoft.com/office/drawing/2014/main" id="{E14DA422-F1BE-BD3F-DC13-05BFFEB03060}"/>
              </a:ext>
            </a:extLst>
          </p:cNvPr>
          <p:cNvGrpSpPr/>
          <p:nvPr userDrawn="1"/>
        </p:nvGrpSpPr>
        <p:grpSpPr>
          <a:xfrm>
            <a:off x="6731000" y="1935729"/>
            <a:ext cx="4114800" cy="1610359"/>
            <a:chOff x="6731000" y="1935729"/>
            <a:chExt cx="4114800" cy="1610359"/>
          </a:xfrm>
        </p:grpSpPr>
        <p:sp>
          <p:nvSpPr>
            <p:cNvPr id="7" name="Rectangle 6">
              <a:extLst>
                <a:ext uri="{FF2B5EF4-FFF2-40B4-BE49-F238E27FC236}">
                  <a16:creationId xmlns:a16="http://schemas.microsoft.com/office/drawing/2014/main" id="{54D264DB-0504-6CC1-F8A4-A047E73C784A}"/>
                </a:ext>
              </a:extLst>
            </p:cNvPr>
            <p:cNvSpPr/>
            <p:nvPr/>
          </p:nvSpPr>
          <p:spPr>
            <a:xfrm>
              <a:off x="6731000" y="2501900"/>
              <a:ext cx="4114800" cy="1044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E6A1B59-D4C8-BE86-0A07-BC09AAEBFC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19031" y="2090180"/>
              <a:ext cx="404159" cy="370479"/>
            </a:xfrm>
            <a:prstGeom prst="rect">
              <a:avLst/>
            </a:prstGeom>
          </p:spPr>
        </p:pic>
        <p:sp>
          <p:nvSpPr>
            <p:cNvPr id="10" name="Rectangle 9">
              <a:extLst>
                <a:ext uri="{FF2B5EF4-FFF2-40B4-BE49-F238E27FC236}">
                  <a16:creationId xmlns:a16="http://schemas.microsoft.com/office/drawing/2014/main" id="{131FD39E-BA19-EAE8-D55B-BB178386D463}"/>
                </a:ext>
              </a:extLst>
            </p:cNvPr>
            <p:cNvSpPr/>
            <p:nvPr userDrawn="1"/>
          </p:nvSpPr>
          <p:spPr>
            <a:xfrm>
              <a:off x="7768051" y="1935729"/>
              <a:ext cx="1944465" cy="613458"/>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WIOTD Reveal">
            <a:extLst>
              <a:ext uri="{FF2B5EF4-FFF2-40B4-BE49-F238E27FC236}">
                <a16:creationId xmlns:a16="http://schemas.microsoft.com/office/drawing/2014/main" id="{DF6435DF-8844-B6D9-E7C4-909A03F730FA}"/>
              </a:ext>
            </a:extLst>
          </p:cNvPr>
          <p:cNvSpPr/>
          <p:nvPr userDrawn="1"/>
        </p:nvSpPr>
        <p:spPr>
          <a:xfrm>
            <a:off x="6731000" y="4039704"/>
            <a:ext cx="3948289" cy="721484"/>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A7EA80F-A0A4-9A19-580F-2C25A6214CF4}"/>
              </a:ext>
            </a:extLst>
          </p:cNvPr>
          <p:cNvPicPr>
            <a:picLocks noChangeAspect="1"/>
          </p:cNvPicPr>
          <p:nvPr userDrawn="1"/>
        </p:nvPicPr>
        <p:blipFill>
          <a:blip r:embed="rId8"/>
          <a:srcRect/>
          <a:stretch/>
        </p:blipFill>
        <p:spPr>
          <a:xfrm>
            <a:off x="7405512" y="4857039"/>
            <a:ext cx="2761494" cy="795530"/>
          </a:xfrm>
          <a:prstGeom prst="rect">
            <a:avLst/>
          </a:prstGeom>
        </p:spPr>
      </p:pic>
    </p:spTree>
    <p:extLst>
      <p:ext uri="{BB962C8B-B14F-4D97-AF65-F5344CB8AC3E}">
        <p14:creationId xmlns:p14="http://schemas.microsoft.com/office/powerpoint/2010/main" val="914430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2"/>
                  </p:tgtEl>
                </p:cond>
              </p:nextCondLst>
            </p:seq>
          </p:childTnLst>
        </p:cTn>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029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2" r:id="rId5"/>
    <p:sldLayoutId id="2147483658" r:id="rId6"/>
    <p:sldLayoutId id="2147483654" r:id="rId7"/>
    <p:sldLayoutId id="2147483655"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756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567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264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141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604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497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681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673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234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219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10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370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67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504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215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865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86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05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76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923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7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36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1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399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66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42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854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338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050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355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22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906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013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579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495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619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20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857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208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48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549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283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005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657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792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416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145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279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978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656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092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66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248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274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324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59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410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166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006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74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430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223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837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39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367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510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4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67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107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484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581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241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58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731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298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481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a340b5-9128-471d-b114-f8f96caf80f9">
      <Terms xmlns="http://schemas.microsoft.com/office/infopath/2007/PartnerControls"/>
    </lcf76f155ced4ddcb4097134ff3c332f>
    <TaxCatchAll xmlns="edbf9ae9-a3a5-4699-873b-f249c545eea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57F210DF78954186BB6DDFB03D849D" ma:contentTypeVersion="19" ma:contentTypeDescription="Create a new document." ma:contentTypeScope="" ma:versionID="03d2f31faef272da10fe731bf7c54fff">
  <xsd:schema xmlns:xsd="http://www.w3.org/2001/XMLSchema" xmlns:xs="http://www.w3.org/2001/XMLSchema" xmlns:p="http://schemas.microsoft.com/office/2006/metadata/properties" xmlns:ns2="90a340b5-9128-471d-b114-f8f96caf80f9" xmlns:ns3="edbf9ae9-a3a5-4699-873b-f249c545eead" targetNamespace="http://schemas.microsoft.com/office/2006/metadata/properties" ma:root="true" ma:fieldsID="2079b9be522d80b176c8dc625279a295" ns2:_="" ns3:_="">
    <xsd:import namespace="90a340b5-9128-471d-b114-f8f96caf80f9"/>
    <xsd:import namespace="edbf9ae9-a3a5-4699-873b-f249c545ee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340b5-9128-471d-b114-f8f96caf80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0556e47-7c18-40c1-a6fe-8d4749c3e58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bf9ae9-a3a5-4699-873b-f249c545eea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4c44d78-387a-4579-9c4f-cc5434528c05}" ma:internalName="TaxCatchAll" ma:showField="CatchAllData" ma:web="edbf9ae9-a3a5-4699-873b-f249c545eea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2313B2-45B3-4F13-A46F-D2D8D45AB9D7}">
  <ds:schemaRefs>
    <ds:schemaRef ds:uri="90a340b5-9128-471d-b114-f8f96caf80f9"/>
    <ds:schemaRef ds:uri="http://purl.org/dc/elements/1.1/"/>
    <ds:schemaRef ds:uri="http://schemas.microsoft.com/office/2006/metadata/properties"/>
    <ds:schemaRef ds:uri="http://schemas.microsoft.com/office/2006/documentManagement/types"/>
    <ds:schemaRef ds:uri="http://purl.org/dc/terms/"/>
    <ds:schemaRef ds:uri="edbf9ae9-a3a5-4699-873b-f249c545eead"/>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9B43B3-8495-4411-BA1C-0CC761A21BE3}">
  <ds:schemaRefs>
    <ds:schemaRef ds:uri="http://schemas.microsoft.com/sharepoint/v3/contenttype/forms"/>
  </ds:schemaRefs>
</ds:datastoreItem>
</file>

<file path=customXml/itemProps3.xml><?xml version="1.0" encoding="utf-8"?>
<ds:datastoreItem xmlns:ds="http://schemas.openxmlformats.org/officeDocument/2006/customXml" ds:itemID="{36871019-3F57-4E6D-869C-466E72070A23}">
  <ds:schemaRefs>
    <ds:schemaRef ds:uri="90a340b5-9128-471d-b114-f8f96caf80f9"/>
    <ds:schemaRef ds:uri="edbf9ae9-a3a5-4699-873b-f249c545ee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cceb894-77e1-4d81-9f3c-598285314ce7}" enabled="0" method="" siteId="{fcceb894-77e1-4d81-9f3c-598285314ce7}" removed="1"/>
</clbl:labelList>
</file>

<file path=docProps/app.xml><?xml version="1.0" encoding="utf-8"?>
<Properties xmlns="http://schemas.openxmlformats.org/officeDocument/2006/extended-properties" xmlns:vt="http://schemas.openxmlformats.org/officeDocument/2006/docPropsVTypes">
  <TotalTime>3</TotalTime>
  <Words>5857</Words>
  <Application>Microsoft Office PowerPoint</Application>
  <PresentationFormat>Widescreen</PresentationFormat>
  <Paragraphs>335</Paragraphs>
  <Slides>76</Slides>
  <Notes>35</Notes>
  <HiddenSlides>48</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Aptos</vt:lpstr>
      <vt:lpstr>Aptos Narrow</vt:lpstr>
      <vt:lpstr>Arial</vt:lpstr>
      <vt:lpstr>Calibri</vt:lpstr>
      <vt:lpstr>Segoe UI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Heasell</dc:creator>
  <cp:lastModifiedBy>Katie Walker</cp:lastModifiedBy>
  <cp:revision>3</cp:revision>
  <dcterms:created xsi:type="dcterms:W3CDTF">2023-10-16T08:50:21Z</dcterms:created>
  <dcterms:modified xsi:type="dcterms:W3CDTF">2025-10-30T10:48:25Z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0x010100D157F210DF78954186BB6DDFB03D849D</vt:lpwstr>
  </property>
  <property fmtid="{D5CDD505-2E9C-101B-9397-08002B2CF9AE}" pid="3" name="MediaServiceImageTags">
    <vt:lpwstr/>
  </property>
</Properties>
</file>